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889d994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889d994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889d994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889d994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889d9941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889d994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889d9941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889d9941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889d994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889d994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889d994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8889d994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889d994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889d994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889d994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889d994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889d9941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889d9941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889d994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889d994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889d9941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889d994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889d9941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889d9941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2"/>
          <p:cNvSpPr txBox="1"/>
          <p:nvPr/>
        </p:nvSpPr>
        <p:spPr>
          <a:xfrm>
            <a:off x="2291795" y="403750"/>
            <a:ext cx="430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2"/>
                </a:solidFill>
              </a:rPr>
              <a:t>&lt;상세 설명&gt;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700" y="0"/>
            <a:ext cx="92322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628150"/>
            <a:ext cx="7203674" cy="43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50" y="4225"/>
            <a:ext cx="91986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25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75" y="-2"/>
            <a:ext cx="91842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