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A3A9AE"/>
    <a:srgbClr val="C9C6C0"/>
    <a:srgbClr val="8FAADC"/>
    <a:srgbClr val="535353"/>
    <a:srgbClr val="F3F3F3"/>
    <a:srgbClr val="76717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6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8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4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0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A3DA-97C5-4F13-98D0-0DB6C64731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B597-0424-4AFD-8BDA-DE047954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7170489"/>
            <a:ext cx="6858000" cy="273551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blockchai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359"/>
            <a:ext cx="6858000" cy="32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926647" y="7909777"/>
            <a:ext cx="1654100" cy="1765330"/>
          </a:xfrm>
          <a:prstGeom prst="roundRect">
            <a:avLst/>
          </a:prstGeom>
          <a:noFill/>
          <a:ln w="38100">
            <a:solidFill>
              <a:srgbClr val="8FAA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내역까지 사전에 미리 알 수 있는 믿음이 가는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타니카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9368" y="7914882"/>
            <a:ext cx="1654100" cy="1765330"/>
          </a:xfrm>
          <a:prstGeom prst="roundRect">
            <a:avLst/>
          </a:prstGeom>
          <a:noFill/>
          <a:ln w="38100">
            <a:solidFill>
              <a:srgbClr val="8FAA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블록체인에 관심이 많은데 이 업체 정말 적극 추천해드립니다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49F36C-D307-47E9-B88A-E007D9A87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31" y="329365"/>
            <a:ext cx="566606" cy="632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25CE7C-2977-4117-93C0-B811CEA9171E}"/>
              </a:ext>
            </a:extLst>
          </p:cNvPr>
          <p:cNvSpPr txBox="1"/>
          <p:nvPr/>
        </p:nvSpPr>
        <p:spPr>
          <a:xfrm>
            <a:off x="2013418" y="645720"/>
            <a:ext cx="456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소개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 안내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안내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137" y="592742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Impact" panose="020B0806030902050204" pitchFamily="34" charset="0"/>
              </a:rPr>
              <a:t>TANY CAR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090707" y="4090949"/>
            <a:ext cx="76201" cy="8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061" y="4090949"/>
            <a:ext cx="154914" cy="91621"/>
          </a:xfrm>
          <a:prstGeom prst="roundRect">
            <a:avLst>
              <a:gd name="adj" fmla="val 50000"/>
            </a:avLst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34640" y="4090949"/>
            <a:ext cx="76201" cy="8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78573" y="4090949"/>
            <a:ext cx="76201" cy="8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" y="4702582"/>
            <a:ext cx="3365911" cy="212583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045219" y="6453423"/>
            <a:ext cx="2410691" cy="420005"/>
          </a:xfrm>
          <a:prstGeom prst="roundRect">
            <a:avLst>
              <a:gd name="adj" fmla="val 29989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TANY CAR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예약하기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4983" y="4799211"/>
            <a:ext cx="283116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블록체인을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활용한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>
              <a:lnSpc>
                <a:spcPts val="168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>
              <a:lnSpc>
                <a:spcPts val="168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저렴한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이용요금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>
              <a:lnSpc>
                <a:spcPts val="168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투명한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운영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>
              <a:lnSpc>
                <a:spcPts val="168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>
              <a:lnSpc>
                <a:spcPts val="168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타니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TANee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 되어보세요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!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39368" y="7365054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TANY</a:t>
            </a:r>
            <a:r>
              <a:rPr lang="en-US" altLang="ko-KR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9317" y="7915998"/>
            <a:ext cx="1654100" cy="1765330"/>
          </a:xfrm>
          <a:prstGeom prst="roundRect">
            <a:avLst/>
          </a:prstGeom>
          <a:noFill/>
          <a:ln w="38100">
            <a:solidFill>
              <a:srgbClr val="8FAA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★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매번 애용하는 렌터카 업체에요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투명한 관리가 너무 안심되네요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8" b="19491"/>
          <a:stretch/>
        </p:blipFill>
        <p:spPr>
          <a:xfrm>
            <a:off x="582622" y="8059395"/>
            <a:ext cx="1207485" cy="94089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7" y="8073168"/>
            <a:ext cx="1217801" cy="91335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/>
          <a:stretch/>
        </p:blipFill>
        <p:spPr>
          <a:xfrm>
            <a:off x="5064538" y="8110865"/>
            <a:ext cx="1407581" cy="83795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86111" y="7769840"/>
            <a:ext cx="80774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k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kjs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****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66162" y="7768724"/>
            <a:ext cx="80774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dan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****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53441" y="7763619"/>
            <a:ext cx="80774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na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****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5356" y="197246"/>
            <a:ext cx="955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808080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LOGIN  |  SIGN</a:t>
            </a:r>
            <a:endParaRPr lang="ko-KR" altLang="en-US" sz="1000" dirty="0">
              <a:solidFill>
                <a:srgbClr val="808080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4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49F36C-D307-47E9-B88A-E007D9A8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1" y="329365"/>
            <a:ext cx="566606" cy="632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25CE7C-2977-4117-93C0-B811CEA9171E}"/>
              </a:ext>
            </a:extLst>
          </p:cNvPr>
          <p:cNvSpPr txBox="1"/>
          <p:nvPr/>
        </p:nvSpPr>
        <p:spPr>
          <a:xfrm>
            <a:off x="2013418" y="645720"/>
            <a:ext cx="456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소개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 안내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안내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r>
              <a:rPr lang="en-US" altLang="ko-KR" sz="12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137" y="592742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Impact" panose="020B0806030902050204" pitchFamily="34" charset="0"/>
              </a:rPr>
              <a:t>TANY CAR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0531" y="1354667"/>
            <a:ext cx="6248399" cy="8314266"/>
          </a:xfrm>
          <a:prstGeom prst="roundRect">
            <a:avLst>
              <a:gd name="adj" fmla="val 162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29018" y="1642531"/>
            <a:ext cx="287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이름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2017 </a:t>
            </a:r>
            <a:r>
              <a:rPr lang="ko-KR" altLang="en-US" sz="1500" dirty="0" err="1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스파크</a:t>
            </a:r>
            <a:endParaRPr lang="en-US" altLang="ko-KR" sz="15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차종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소형</a:t>
            </a:r>
            <a:endParaRPr lang="en-US" altLang="ko-KR" sz="15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제조사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500" dirty="0" err="1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쉐보레</a:t>
            </a:r>
            <a:endParaRPr lang="en-US" altLang="ko-KR" sz="15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대여위치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서울시 노원구 비선아파트</a:t>
            </a:r>
            <a:endParaRPr lang="en-US" altLang="ko-KR" sz="15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반납위치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서울시 노원구 비선아파트</a:t>
            </a:r>
            <a:endParaRPr lang="en-US" altLang="ko-KR" sz="15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가격 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2530</a:t>
            </a:r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원</a:t>
            </a:r>
            <a:r>
              <a:rPr lang="en-US" altLang="ko-KR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/ 1</a:t>
            </a:r>
            <a:r>
              <a:rPr lang="ko-KR" altLang="en-US" sz="15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시간</a:t>
            </a:r>
            <a:endParaRPr lang="ko-KR" altLang="en-US" sz="15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050" name="Picture 2" descr="ì í ì¤íí¬ ì¸ì¥ ìì 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675" r="646" b="10190"/>
          <a:stretch/>
        </p:blipFill>
        <p:spPr bwMode="auto">
          <a:xfrm>
            <a:off x="578319" y="1642531"/>
            <a:ext cx="2802911" cy="14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1348" y="4684579"/>
            <a:ext cx="2873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인원 </a:t>
            </a:r>
            <a:r>
              <a:rPr lang="en-US" altLang="ko-KR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5</a:t>
            </a:r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인승</a:t>
            </a:r>
            <a:endParaRPr lang="en-US" altLang="ko-KR" sz="14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연료 </a:t>
            </a:r>
            <a:r>
              <a:rPr lang="en-US" altLang="ko-KR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가솔린</a:t>
            </a:r>
            <a:endParaRPr lang="en-US" altLang="ko-KR" sz="14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변속방식 </a:t>
            </a:r>
            <a:r>
              <a:rPr lang="en-US" altLang="ko-KR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4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자동</a:t>
            </a:r>
            <a:endParaRPr lang="en-US" altLang="ko-KR" sz="140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228" y="4684579"/>
            <a:ext cx="2285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주행거리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98.4km</a:t>
            </a:r>
          </a:p>
          <a:p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연비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</a:t>
            </a:r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자동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14.7 km/ℓ (</a:t>
            </a:r>
            <a:r>
              <a:rPr lang="ko-KR" altLang="en-US" sz="1400" dirty="0" err="1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경형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</a:p>
          <a:p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구입시기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2017</a:t>
            </a:r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5</a:t>
            </a:r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월 </a:t>
            </a:r>
            <a:r>
              <a:rPr lang="en-US" altLang="ko-KR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</a:t>
            </a:r>
            <a:r>
              <a:rPr lang="ko-KR" altLang="en-US" sz="1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</a:t>
            </a:r>
            <a:endParaRPr lang="en-US" altLang="ko-KR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83975"/>
              </p:ext>
            </p:extLst>
          </p:nvPr>
        </p:nvGraphicFramePr>
        <p:xfrm>
          <a:off x="612212" y="6075170"/>
          <a:ext cx="56850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48"/>
                <a:gridCol w="812148"/>
                <a:gridCol w="812148"/>
                <a:gridCol w="812148"/>
                <a:gridCol w="812148"/>
                <a:gridCol w="812148"/>
                <a:gridCol w="8121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블랙박스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에어백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열선시트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CD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USB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에어컨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8319" y="4264351"/>
            <a:ext cx="905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기본  정보</a:t>
            </a:r>
            <a:endParaRPr lang="ko-KR" altLang="en-US" sz="15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319" y="3292359"/>
            <a:ext cx="1435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대여 가능 시간</a:t>
            </a:r>
            <a:endParaRPr lang="ko-KR" altLang="en-US" sz="15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3467" y="4587516"/>
            <a:ext cx="76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43467" y="3615524"/>
            <a:ext cx="1041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586" y="5630714"/>
            <a:ext cx="905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옵션</a:t>
            </a:r>
            <a:endParaRPr lang="ko-KR" altLang="en-US" sz="15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02734" y="5953879"/>
            <a:ext cx="3555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172" y="7066285"/>
            <a:ext cx="905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사고 내역</a:t>
            </a:r>
            <a:endParaRPr lang="ko-KR" altLang="en-US" sz="15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2259" y="7389450"/>
            <a:ext cx="7081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7098" y="8244126"/>
            <a:ext cx="905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Q &amp; A</a:t>
            </a:r>
            <a:endParaRPr lang="ko-KR" altLang="en-US" sz="15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39185" y="8567291"/>
            <a:ext cx="4969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5143"/>
              </p:ext>
            </p:extLst>
          </p:nvPr>
        </p:nvGraphicFramePr>
        <p:xfrm>
          <a:off x="647098" y="7484919"/>
          <a:ext cx="5669037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435"/>
                <a:gridCol w="1159934"/>
                <a:gridCol w="3132668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날짜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부위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비고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2018.03.31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범퍼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접촉사고로 범퍼 도색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8294"/>
              </p:ext>
            </p:extLst>
          </p:nvPr>
        </p:nvGraphicFramePr>
        <p:xfrm>
          <a:off x="647593" y="8669865"/>
          <a:ext cx="5669037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207"/>
                <a:gridCol w="1291415"/>
                <a:gridCol w="1291415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제목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작성자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혹시 아기 </a:t>
                      </a:r>
                      <a:r>
                        <a:rPr lang="ko-KR" altLang="en-US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카시트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있나요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?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kimg1623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2018.08.08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└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[Re]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게시자의 답변입니다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kkjs0505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2018.08.08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249602" y="1168657"/>
            <a:ext cx="6358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5876196" y="351461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더보기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99693"/>
              </p:ext>
            </p:extLst>
          </p:nvPr>
        </p:nvGraphicFramePr>
        <p:xfrm>
          <a:off x="647098" y="3770014"/>
          <a:ext cx="5736768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92"/>
                <a:gridCol w="1434192"/>
                <a:gridCol w="1434192"/>
                <a:gridCol w="1434192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3D3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329" y="3949995"/>
            <a:ext cx="63568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6:00               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12:00                 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18:00   </a:t>
            </a:r>
            <a:r>
              <a:rPr lang="en-US" altLang="ko-KR" sz="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99649" y="1642531"/>
            <a:ext cx="953094" cy="420005"/>
          </a:xfrm>
          <a:prstGeom prst="roundRect">
            <a:avLst>
              <a:gd name="adj" fmla="val 29989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예약하기</a:t>
            </a:r>
            <a:endParaRPr lang="ko-KR" altLang="en-US" sz="1600" b="1" dirty="0">
              <a:solidFill>
                <a:schemeClr val="accent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5356" y="197246"/>
            <a:ext cx="955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808080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LOGIN  |  SIGN</a:t>
            </a:r>
            <a:endParaRPr lang="ko-KR" altLang="en-US" sz="1000" dirty="0">
              <a:solidFill>
                <a:srgbClr val="808080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2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212</Words>
  <Application>Microsoft Office PowerPoint</Application>
  <PresentationFormat>A4 용지(210x297mm)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 Bold</vt:lpstr>
      <vt:lpstr>맑은 고딕</vt:lpstr>
      <vt:lpstr>서울남산 장체B</vt:lpstr>
      <vt:lpstr>서울남산 장체M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유림</dc:creator>
  <cp:lastModifiedBy>JISU</cp:lastModifiedBy>
  <cp:revision>27</cp:revision>
  <dcterms:created xsi:type="dcterms:W3CDTF">2018-09-28T06:11:53Z</dcterms:created>
  <dcterms:modified xsi:type="dcterms:W3CDTF">2018-10-04T06:10:33Z</dcterms:modified>
</cp:coreProperties>
</file>