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BE24-1B75-4FD9-8E19-6A8237ADB867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F032-E237-49D5-825D-D1262108E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442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BE24-1B75-4FD9-8E19-6A8237ADB867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F032-E237-49D5-825D-D1262108E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62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BE24-1B75-4FD9-8E19-6A8237ADB867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F032-E237-49D5-825D-D1262108E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130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E502-3FD9-4012-9287-3FA88BE1A5AC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44EF-9069-4E4D-831D-9732A75BC3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34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E502-3FD9-4012-9287-3FA88BE1A5AC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44EF-9069-4E4D-831D-9732A75BC3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34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E502-3FD9-4012-9287-3FA88BE1A5AC}" type="datetimeFigureOut">
              <a:rPr lang="ko-KR" altLang="en-US" smtClean="0"/>
              <a:t>2016-04-07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44EF-9069-4E4D-831D-9732A75BC3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320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E502-3FD9-4012-9287-3FA88BE1A5AC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44EF-9069-4E4D-831D-9732A75BC3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550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E502-3FD9-4012-9287-3FA88BE1A5AC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44EF-9069-4E4D-831D-9732A75BC3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27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콘텐츠 2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E502-3FD9-4012-9287-3FA88BE1A5AC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44EF-9069-4E4D-831D-9732A75BC3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519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비교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E502-3FD9-4012-9287-3FA88BE1A5AC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44EF-9069-4E4D-831D-9732A75BC3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133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E502-3FD9-4012-9287-3FA88BE1A5AC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44EF-9069-4E4D-831D-9732A75BC3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007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BE24-1B75-4FD9-8E19-6A8237ADB867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F032-E237-49D5-825D-D1262108E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4567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E502-3FD9-4012-9287-3FA88BE1A5AC}" type="datetimeFigureOut">
              <a:rPr lang="ko-KR" altLang="en-US" smtClean="0"/>
              <a:t>2016-04-07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44EF-9069-4E4D-831D-9732A75BC3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392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E502-3FD9-4012-9287-3FA88BE1A5AC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44EF-9069-4E4D-831D-9732A75BC3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708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E502-3FD9-4012-9287-3FA88BE1A5AC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44EF-9069-4E4D-831D-9732A75BC3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289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E502-3FD9-4012-9287-3FA88BE1A5AC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44EF-9069-4E4D-831D-9732A75BC3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917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BE24-1B75-4FD9-8E19-6A8237ADB867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F032-E237-49D5-825D-D1262108E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967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BE24-1B75-4FD9-8E19-6A8237ADB867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F032-E237-49D5-825D-D1262108E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314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BE24-1B75-4FD9-8E19-6A8237ADB867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F032-E237-49D5-825D-D1262108E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917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BE24-1B75-4FD9-8E19-6A8237ADB867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F032-E237-49D5-825D-D1262108E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290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BE24-1B75-4FD9-8E19-6A8237ADB867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F032-E237-49D5-825D-D1262108E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972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BE24-1B75-4FD9-8E19-6A8237ADB867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F032-E237-49D5-825D-D1262108E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285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BE24-1B75-4FD9-8E19-6A8237ADB867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F032-E237-49D5-825D-D1262108E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590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6BE24-1B75-4FD9-8E19-6A8237ADB867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6F032-E237-49D5-825D-D1262108E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31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67944" y="4725144"/>
            <a:ext cx="4845224" cy="1224136"/>
          </a:xfrm>
        </p:spPr>
        <p:txBody>
          <a:bodyPr/>
          <a:lstStyle/>
          <a:p>
            <a:r>
              <a:rPr lang="ko-KR" altLang="en-US" sz="3200" b="1" dirty="0" smtClean="0">
                <a:latin typeface="HY강B" pitchFamily="18" charset="-127"/>
                <a:ea typeface="HY강B" pitchFamily="18" charset="-127"/>
              </a:rPr>
              <a:t>김경민  서보경  </a:t>
            </a:r>
            <a:r>
              <a:rPr lang="ko-KR" altLang="en-US" sz="3200" b="1" dirty="0" smtClean="0">
                <a:latin typeface="HY강B" pitchFamily="18" charset="-127"/>
                <a:ea typeface="HY강B" pitchFamily="18" charset="-127"/>
              </a:rPr>
              <a:t>이성구</a:t>
            </a:r>
            <a:r>
              <a:rPr lang="en-US" altLang="ko-KR" sz="3200" b="1" dirty="0" smtClean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3200" b="1" dirty="0" smtClean="0">
                <a:latin typeface="HY강B" pitchFamily="18" charset="-127"/>
                <a:ea typeface="HY강B" pitchFamily="18" charset="-127"/>
              </a:rPr>
            </a:br>
            <a:r>
              <a:rPr lang="en-US" altLang="ko-KR" sz="3200" b="1" dirty="0" smtClean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3200" b="1" dirty="0" smtClean="0">
                <a:latin typeface="HY강B" pitchFamily="18" charset="-127"/>
                <a:ea typeface="HY강B" pitchFamily="18" charset="-127"/>
              </a:rPr>
            </a:br>
            <a:r>
              <a:rPr lang="ko-KR" altLang="en-US" sz="2800" b="1" dirty="0" smtClean="0">
                <a:latin typeface="HY강B" pitchFamily="18" charset="-127"/>
                <a:ea typeface="HY강B" pitchFamily="18" charset="-127"/>
              </a:rPr>
              <a:t>지도 교수</a:t>
            </a:r>
            <a:r>
              <a:rPr lang="en-US" altLang="ko-KR" sz="2800" b="1" dirty="0" smtClean="0">
                <a:latin typeface="HY강B" pitchFamily="18" charset="-127"/>
                <a:ea typeface="HY강B" pitchFamily="18" charset="-127"/>
              </a:rPr>
              <a:t>:</a:t>
            </a:r>
            <a:r>
              <a:rPr lang="ko-KR" altLang="en-US" sz="2800" b="1" dirty="0" smtClean="0">
                <a:latin typeface="HY강B" pitchFamily="18" charset="-127"/>
                <a:ea typeface="HY강B" pitchFamily="18" charset="-127"/>
              </a:rPr>
              <a:t>이재문 교수님</a:t>
            </a:r>
            <a:endParaRPr lang="ko-KR" altLang="en-US" sz="2800" b="1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23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47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0" y="1601198"/>
            <a:ext cx="2650298" cy="4550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87360" y="1231866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HY강B" pitchFamily="18" charset="-127"/>
                <a:ea typeface="HY강B" pitchFamily="18" charset="-127"/>
              </a:rPr>
              <a:t>Activity1</a:t>
            </a:r>
            <a:endParaRPr lang="ko-KR" altLang="en-US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2227" y="1664244"/>
            <a:ext cx="64087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HY강B" pitchFamily="18" charset="-127"/>
                <a:ea typeface="HY강B" pitchFamily="18" charset="-127"/>
              </a:rPr>
              <a:t>         [</a:t>
            </a:r>
            <a:r>
              <a:rPr lang="ko-KR" altLang="en-US" b="1" dirty="0">
                <a:latin typeface="HY강B" pitchFamily="18" charset="-127"/>
                <a:ea typeface="HY강B" pitchFamily="18" charset="-127"/>
              </a:rPr>
              <a:t>연결기기 찾기 버튼 </a:t>
            </a:r>
            <a:r>
              <a:rPr lang="en-US" altLang="ko-KR" b="1" dirty="0">
                <a:latin typeface="HY강B" pitchFamily="18" charset="-127"/>
                <a:ea typeface="HY강B" pitchFamily="18" charset="-127"/>
              </a:rPr>
              <a:t>]</a:t>
            </a:r>
          </a:p>
          <a:p>
            <a:endParaRPr lang="en-US" altLang="ko-KR" b="1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 </a:t>
            </a:r>
            <a:r>
              <a:rPr lang="ko-KR" altLang="en-US" b="1" dirty="0" err="1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와이파이</a:t>
            </a:r>
            <a:r>
              <a:rPr lang="ko-KR" altLang="en-US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 </a:t>
            </a:r>
            <a:r>
              <a:rPr lang="ko-KR" altLang="en-US" b="1" dirty="0" err="1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다이렉트</a:t>
            </a:r>
            <a:r>
              <a:rPr lang="ko-KR" altLang="en-US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 연결 가능한 기기를 찾는다</a:t>
            </a:r>
            <a:r>
              <a:rPr lang="en-US" altLang="ko-KR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.</a:t>
            </a:r>
          </a:p>
          <a:p>
            <a:r>
              <a:rPr lang="en-US" altLang="ko-KR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(if </a:t>
            </a:r>
            <a:r>
              <a:rPr lang="ko-KR" altLang="en-US" b="1" dirty="0" err="1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와이파이가</a:t>
            </a:r>
            <a:r>
              <a:rPr lang="ko-KR" altLang="en-US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 꺼져있다면 연결하라는 메시지 보낸다</a:t>
            </a:r>
            <a:r>
              <a:rPr lang="en-US" altLang="ko-KR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.)</a:t>
            </a:r>
          </a:p>
          <a:p>
            <a:endParaRPr lang="en-US" altLang="ko-KR" b="1" dirty="0">
              <a:latin typeface="HY강B" pitchFamily="18" charset="-127"/>
              <a:ea typeface="HY강B" pitchFamily="18" charset="-127"/>
              <a:sym typeface="Wingdings" pitchFamily="2" charset="2"/>
            </a:endParaRPr>
          </a:p>
          <a:p>
            <a:r>
              <a:rPr lang="en-US" altLang="ko-KR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	       [Connect , Disconnect]</a:t>
            </a:r>
          </a:p>
          <a:p>
            <a:r>
              <a:rPr lang="en-US" altLang="ko-KR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  </a:t>
            </a:r>
            <a:r>
              <a:rPr lang="ko-KR" altLang="en-US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기기를 선택 후 연결하기 와 </a:t>
            </a:r>
            <a:r>
              <a:rPr lang="ko-KR" altLang="en-US" b="1" dirty="0" err="1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연결끊기</a:t>
            </a:r>
            <a:endParaRPr lang="en-US" altLang="ko-KR" b="1" dirty="0" smtClean="0">
              <a:latin typeface="HY강B" pitchFamily="18" charset="-127"/>
              <a:ea typeface="HY강B" pitchFamily="18" charset="-127"/>
              <a:sym typeface="Wingdings" pitchFamily="2" charset="2"/>
            </a:endParaRPr>
          </a:p>
          <a:p>
            <a:endParaRPr lang="en-US" altLang="ko-KR" b="1" dirty="0">
              <a:latin typeface="HY강B" pitchFamily="18" charset="-127"/>
              <a:ea typeface="HY강B" pitchFamily="18" charset="-127"/>
              <a:sym typeface="Wingdings" pitchFamily="2" charset="2"/>
            </a:endParaRPr>
          </a:p>
          <a:p>
            <a:r>
              <a:rPr lang="en-US" altLang="ko-KR" b="1" dirty="0">
                <a:latin typeface="HY강B" pitchFamily="18" charset="-127"/>
                <a:ea typeface="HY강B" pitchFamily="18" charset="-127"/>
                <a:sym typeface="Wingdings" pitchFamily="2" charset="2"/>
              </a:rPr>
              <a:t> </a:t>
            </a:r>
            <a:r>
              <a:rPr lang="en-US" altLang="ko-KR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          [Camera ]</a:t>
            </a:r>
          </a:p>
          <a:p>
            <a:r>
              <a:rPr lang="en-US" altLang="ko-KR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 </a:t>
            </a:r>
            <a:r>
              <a:rPr lang="ko-KR" altLang="en-US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사진을 찍는 기기와 사진을 보는 기기를 선택할 수 있는</a:t>
            </a:r>
            <a:endParaRPr lang="en-US" altLang="ko-KR" b="1" dirty="0" smtClean="0">
              <a:latin typeface="HY강B" pitchFamily="18" charset="-127"/>
              <a:ea typeface="HY강B" pitchFamily="18" charset="-127"/>
              <a:sym typeface="Wingdings" pitchFamily="2" charset="2"/>
            </a:endParaRPr>
          </a:p>
          <a:p>
            <a:r>
              <a:rPr lang="en-US" altLang="ko-KR" b="1" dirty="0">
                <a:latin typeface="HY강B" pitchFamily="18" charset="-127"/>
                <a:ea typeface="HY강B" pitchFamily="18" charset="-127"/>
                <a:sym typeface="Wingdings" pitchFamily="2" charset="2"/>
              </a:rPr>
              <a:t> </a:t>
            </a:r>
            <a:r>
              <a:rPr lang="en-US" altLang="ko-KR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   </a:t>
            </a:r>
            <a:r>
              <a:rPr lang="ko-KR" altLang="en-US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창으로 이동</a:t>
            </a:r>
            <a:endParaRPr lang="en-US" altLang="ko-KR" b="1" dirty="0" smtClean="0">
              <a:latin typeface="HY강B" pitchFamily="18" charset="-127"/>
              <a:ea typeface="HY강B" pitchFamily="18" charset="-127"/>
              <a:sym typeface="Wingdings" pitchFamily="2" charset="2"/>
            </a:endParaRPr>
          </a:p>
          <a:p>
            <a:endParaRPr lang="en-US" altLang="ko-KR" b="1" dirty="0" smtClean="0">
              <a:latin typeface="HY강B" pitchFamily="18" charset="-127"/>
              <a:ea typeface="HY강B" pitchFamily="18" charset="-127"/>
              <a:sym typeface="Wingdings" pitchFamily="2" charset="2"/>
            </a:endParaRPr>
          </a:p>
          <a:p>
            <a:r>
              <a:rPr lang="ko-KR" altLang="en-US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         </a:t>
            </a:r>
            <a:r>
              <a:rPr lang="en-US" altLang="ko-KR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[</a:t>
            </a:r>
            <a:r>
              <a:rPr lang="ko-KR" altLang="en-US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갤러리 </a:t>
            </a:r>
            <a:r>
              <a:rPr lang="en-US" altLang="ko-KR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]</a:t>
            </a:r>
          </a:p>
          <a:p>
            <a:r>
              <a:rPr lang="en-US" altLang="ko-KR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 </a:t>
            </a:r>
            <a:r>
              <a:rPr lang="ko-KR" altLang="en-US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갤러리로 이동</a:t>
            </a:r>
            <a:endParaRPr lang="en-US" altLang="ko-KR" b="1" dirty="0">
              <a:latin typeface="HY강B" pitchFamily="18" charset="-127"/>
              <a:ea typeface="HY강B" pitchFamily="18" charset="-127"/>
              <a:sym typeface="Wingdings" pitchFamily="2" charset="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863" y="1642670"/>
            <a:ext cx="540620" cy="540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645" y="2924944"/>
            <a:ext cx="6762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442" y="2904982"/>
            <a:ext cx="67627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601" y="3695782"/>
            <a:ext cx="672075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646" y="4797152"/>
            <a:ext cx="528085" cy="51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652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7" y="1565980"/>
            <a:ext cx="2553923" cy="457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18567" y="122290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HY강B" pitchFamily="18" charset="-127"/>
                <a:ea typeface="HY강B" pitchFamily="18" charset="-127"/>
              </a:rPr>
              <a:t>Activity2</a:t>
            </a:r>
            <a:endParaRPr lang="ko-KR" altLang="en-US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12174" y="3030458"/>
            <a:ext cx="3587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	 </a:t>
            </a:r>
            <a:r>
              <a:rPr lang="ko-KR" altLang="en-US" sz="2000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사진을 찍는 기기</a:t>
            </a:r>
            <a:endParaRPr lang="en-US" altLang="ko-KR" sz="2000" b="1" dirty="0" smtClean="0">
              <a:latin typeface="HY강B" pitchFamily="18" charset="-127"/>
              <a:ea typeface="HY강B" pitchFamily="18" charset="-127"/>
              <a:sym typeface="Wingdings" pitchFamily="2" charset="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417" y="2849597"/>
            <a:ext cx="1080891" cy="761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077" y="4188840"/>
            <a:ext cx="1109097" cy="754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329509" y="4366140"/>
            <a:ext cx="3570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	 </a:t>
            </a:r>
            <a:r>
              <a:rPr lang="ko-KR" altLang="en-US" sz="2000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사진을 보는 기기</a:t>
            </a:r>
            <a:endParaRPr lang="en-US" altLang="ko-KR" sz="2000" b="1" dirty="0">
              <a:latin typeface="HY강B" pitchFamily="18" charset="-127"/>
              <a:ea typeface="HY강B" pitchFamily="18" charset="-127"/>
              <a:sym typeface="Wingdings" pitchFamily="2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12174" y="3021881"/>
            <a:ext cx="931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[Server]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26101" y="4366140"/>
            <a:ext cx="1103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 [Client]</a:t>
            </a:r>
            <a:endParaRPr lang="en-US" altLang="ko-KR" sz="2000" b="1" dirty="0">
              <a:latin typeface="HY강B" pitchFamily="18" charset="-127"/>
              <a:ea typeface="HY강B" pitchFamily="18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267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1" y="1628800"/>
            <a:ext cx="2524225" cy="4497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58099" y="125946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HY강B" pitchFamily="18" charset="-127"/>
                <a:ea typeface="HY강B" pitchFamily="18" charset="-127"/>
              </a:rPr>
              <a:t>Activity3</a:t>
            </a:r>
            <a:endParaRPr lang="ko-KR" altLang="en-US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26396" y="2780928"/>
            <a:ext cx="62646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Server</a:t>
            </a:r>
            <a:r>
              <a:rPr lang="ko-KR" altLang="en-US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의 카메라로 영상을 촬영 하여 </a:t>
            </a:r>
            <a:r>
              <a:rPr lang="en-US" altLang="ko-KR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Image</a:t>
            </a:r>
            <a:r>
              <a:rPr lang="ko-KR" altLang="en-US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데이터를 </a:t>
            </a:r>
            <a:r>
              <a:rPr lang="en-US" altLang="ko-KR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Client </a:t>
            </a:r>
            <a:endParaRPr lang="en-US" altLang="ko-KR" b="1" dirty="0" smtClean="0">
              <a:latin typeface="HY강B" pitchFamily="18" charset="-127"/>
              <a:ea typeface="HY강B" pitchFamily="18" charset="-127"/>
              <a:sym typeface="Wingdings" pitchFamily="2" charset="2"/>
            </a:endParaRPr>
          </a:p>
          <a:p>
            <a:r>
              <a:rPr lang="ko-KR" altLang="en-US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에게 </a:t>
            </a:r>
            <a:r>
              <a:rPr lang="ko-KR" altLang="en-US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연속적으로   전송한다</a:t>
            </a:r>
            <a:r>
              <a:rPr lang="en-US" altLang="ko-KR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.</a:t>
            </a:r>
          </a:p>
          <a:p>
            <a:endParaRPr lang="en-US" altLang="ko-KR" b="1" dirty="0" smtClean="0">
              <a:latin typeface="HY강B" pitchFamily="18" charset="-127"/>
              <a:ea typeface="HY강B" pitchFamily="18" charset="-127"/>
              <a:sym typeface="Wingdings" pitchFamily="2" charset="2"/>
            </a:endParaRPr>
          </a:p>
          <a:p>
            <a:r>
              <a:rPr lang="en-US" altLang="ko-KR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(Backend</a:t>
            </a:r>
            <a:r>
              <a:rPr lang="ko-KR" altLang="en-US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에서는 </a:t>
            </a:r>
            <a:r>
              <a:rPr lang="en-US" altLang="ko-KR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Thread</a:t>
            </a:r>
            <a:r>
              <a:rPr lang="ko-KR" altLang="en-US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가 화면을 </a:t>
            </a:r>
            <a:r>
              <a:rPr lang="ko-KR" altLang="en-US" b="1" dirty="0" err="1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캡쳐하여</a:t>
            </a:r>
            <a:r>
              <a:rPr lang="en-US" altLang="ko-KR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 </a:t>
            </a:r>
            <a:r>
              <a:rPr lang="ko-KR" altLang="en-US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사진을 보는 </a:t>
            </a:r>
            <a:r>
              <a:rPr lang="ko-KR" altLang="en-US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기기 로 </a:t>
            </a:r>
            <a:r>
              <a:rPr lang="ko-KR" altLang="en-US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전송</a:t>
            </a:r>
            <a:r>
              <a:rPr lang="en-US" altLang="ko-KR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)</a:t>
            </a:r>
            <a:endParaRPr lang="en-US" altLang="ko-KR" b="1" dirty="0">
              <a:latin typeface="HY강B" pitchFamily="18" charset="-127"/>
              <a:ea typeface="HY강B" pitchFamily="18" charset="-127"/>
              <a:sym typeface="Wingdings" pitchFamily="2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84425" y="2204864"/>
            <a:ext cx="931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[Server]</a:t>
            </a:r>
          </a:p>
        </p:txBody>
      </p:sp>
    </p:spTree>
    <p:extLst>
      <p:ext uri="{BB962C8B-B14F-4D97-AF65-F5344CB8AC3E}">
        <p14:creationId xmlns:p14="http://schemas.microsoft.com/office/powerpoint/2010/main" val="116599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21" y="1614596"/>
            <a:ext cx="2422626" cy="450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58099" y="125946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Activity4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682429"/>
            <a:ext cx="2300635" cy="4437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746593" y="124526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Activity4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71474" y="1923889"/>
            <a:ext cx="3563888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HY강B" pitchFamily="18" charset="-127"/>
                <a:ea typeface="HY강B" pitchFamily="18" charset="-127"/>
              </a:rPr>
              <a:t>ImageView</a:t>
            </a:r>
            <a:r>
              <a:rPr lang="ko-KR" altLang="en-US" b="1" dirty="0">
                <a:latin typeface="HY강B" pitchFamily="18" charset="-127"/>
                <a:ea typeface="HY강B" pitchFamily="18" charset="-127"/>
              </a:rPr>
              <a:t>로</a:t>
            </a:r>
            <a:r>
              <a:rPr lang="ko-KR" altLang="en-US" b="1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b="1" dirty="0" smtClean="0">
                <a:latin typeface="HY강B" pitchFamily="18" charset="-127"/>
                <a:ea typeface="HY강B" pitchFamily="18" charset="-127"/>
              </a:rPr>
              <a:t>전송 받은 </a:t>
            </a:r>
            <a:r>
              <a:rPr lang="ko-KR" altLang="en-US" b="1" dirty="0" smtClean="0">
                <a:latin typeface="HY강B" pitchFamily="18" charset="-127"/>
                <a:ea typeface="HY강B" pitchFamily="18" charset="-127"/>
              </a:rPr>
              <a:t>데이터를</a:t>
            </a:r>
            <a:r>
              <a:rPr lang="ko-KR" altLang="en-US" b="1" dirty="0" smtClean="0">
                <a:latin typeface="HY강B" pitchFamily="18" charset="-127"/>
                <a:ea typeface="HY강B" pitchFamily="18" charset="-127"/>
              </a:rPr>
              <a:t>  </a:t>
            </a:r>
            <a:r>
              <a:rPr lang="ko-KR" altLang="en-US" b="1" dirty="0" smtClean="0">
                <a:latin typeface="HY강B" pitchFamily="18" charset="-127"/>
                <a:ea typeface="HY강B" pitchFamily="18" charset="-127"/>
              </a:rPr>
              <a:t>연속해서 띄어줌으로써 </a:t>
            </a:r>
            <a:r>
              <a:rPr lang="en-US" altLang="ko-KR" b="1" dirty="0" smtClean="0">
                <a:latin typeface="HY강B" pitchFamily="18" charset="-127"/>
                <a:ea typeface="HY강B" pitchFamily="18" charset="-127"/>
              </a:rPr>
              <a:t>Server</a:t>
            </a:r>
            <a:r>
              <a:rPr lang="ko-KR" altLang="en-US" b="1" dirty="0" smtClean="0">
                <a:latin typeface="HY강B" pitchFamily="18" charset="-127"/>
                <a:ea typeface="HY강B" pitchFamily="18" charset="-127"/>
              </a:rPr>
              <a:t>의   화면을 영상처럼 확인 가능하다</a:t>
            </a:r>
            <a:r>
              <a:rPr lang="en-US" altLang="ko-KR" b="1" dirty="0" smtClean="0">
                <a:latin typeface="HY강B" pitchFamily="18" charset="-127"/>
                <a:ea typeface="HY강B" pitchFamily="18" charset="-127"/>
              </a:rPr>
              <a:t>.</a:t>
            </a:r>
          </a:p>
          <a:p>
            <a:endParaRPr lang="en-US" altLang="ko-KR" b="1" dirty="0">
              <a:latin typeface="HY강B" pitchFamily="18" charset="-127"/>
              <a:ea typeface="HY강B" pitchFamily="18" charset="-127"/>
              <a:sym typeface="Wingdings" pitchFamily="2" charset="2"/>
            </a:endParaRPr>
          </a:p>
          <a:p>
            <a:r>
              <a:rPr lang="en-US" altLang="ko-KR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      [Take picture </a:t>
            </a:r>
            <a:r>
              <a:rPr lang="en-US" altLang="ko-KR" b="1" dirty="0">
                <a:latin typeface="HY강B" pitchFamily="18" charset="-127"/>
                <a:ea typeface="HY강B" pitchFamily="18" charset="-127"/>
                <a:sym typeface="Wingdings" pitchFamily="2" charset="2"/>
              </a:rPr>
              <a:t>]</a:t>
            </a:r>
            <a:r>
              <a:rPr lang="en-US" altLang="ko-KR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 </a:t>
            </a:r>
            <a:endParaRPr lang="en-US" altLang="ko-KR" b="1" dirty="0">
              <a:latin typeface="HY강B" pitchFamily="18" charset="-127"/>
              <a:ea typeface="HY강B" pitchFamily="18" charset="-127"/>
              <a:sym typeface="Wingdings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ko-KR" altLang="en-US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사진 찍는   기기의 사진이    찍어지고 </a:t>
            </a:r>
            <a:r>
              <a:rPr lang="en-US" altLang="ko-KR" b="1" dirty="0" err="1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ImageView</a:t>
            </a:r>
            <a:r>
              <a:rPr lang="ko-KR" altLang="en-US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에 그 사진이 보여진다</a:t>
            </a:r>
            <a:r>
              <a:rPr lang="en-US" altLang="ko-KR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.</a:t>
            </a:r>
          </a:p>
          <a:p>
            <a:pPr marL="285750" indent="-285750">
              <a:buFont typeface="Wingdings"/>
              <a:buChar char="à"/>
            </a:pPr>
            <a:endParaRPr lang="en-US" altLang="ko-KR" b="1" dirty="0" smtClean="0">
              <a:latin typeface="HY강B" pitchFamily="18" charset="-127"/>
              <a:ea typeface="HY강B" pitchFamily="18" charset="-127"/>
              <a:sym typeface="Wingdings" pitchFamily="2" charset="2"/>
            </a:endParaRPr>
          </a:p>
          <a:p>
            <a:endParaRPr lang="en-US" altLang="ko-KR" b="1" dirty="0" smtClean="0">
              <a:latin typeface="HY강B" pitchFamily="18" charset="-127"/>
              <a:ea typeface="HY강B" pitchFamily="18" charset="-127"/>
              <a:sym typeface="Wingdings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ko-KR" altLang="en-US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사진이 현재 기기에  저장된다</a:t>
            </a:r>
            <a:r>
              <a:rPr lang="en-US" altLang="ko-KR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.</a:t>
            </a:r>
            <a:endParaRPr lang="en-US" altLang="ko-KR" b="1" dirty="0">
              <a:latin typeface="HY강B" pitchFamily="18" charset="-127"/>
              <a:ea typeface="HY강B" pitchFamily="18" charset="-127"/>
              <a:sym typeface="Wingdings" pitchFamily="2" charset="2"/>
            </a:endParaRPr>
          </a:p>
          <a:p>
            <a:pPr marL="285750" indent="-285750">
              <a:buFont typeface="Wingdings"/>
              <a:buChar char="à"/>
            </a:pPr>
            <a:endParaRPr lang="en-US" altLang="ko-KR" b="1" dirty="0" smtClean="0">
              <a:latin typeface="HY강B" pitchFamily="18" charset="-127"/>
              <a:ea typeface="HY강B" pitchFamily="18" charset="-127"/>
              <a:sym typeface="Wingdings" pitchFamily="2" charset="2"/>
            </a:endParaRPr>
          </a:p>
          <a:p>
            <a:endParaRPr lang="en-US" altLang="ko-KR" b="1" dirty="0" smtClean="0">
              <a:latin typeface="HY강B" pitchFamily="18" charset="-127"/>
              <a:ea typeface="HY강B" pitchFamily="18" charset="-127"/>
              <a:sym typeface="Wingdings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ko-KR" altLang="en-US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화면으로 돌아간다</a:t>
            </a:r>
            <a:r>
              <a:rPr lang="en-US" altLang="ko-KR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.</a:t>
            </a:r>
            <a:endParaRPr lang="en-US" altLang="ko-KR" b="1" dirty="0">
              <a:latin typeface="HY강B" pitchFamily="18" charset="-127"/>
              <a:ea typeface="HY강B" pitchFamily="18" charset="-127"/>
              <a:sym typeface="Wingdings" pitchFamily="2" charset="2"/>
            </a:endParaRPr>
          </a:p>
          <a:p>
            <a:endParaRPr lang="en-US" altLang="ko-KR" sz="1600" dirty="0">
              <a:latin typeface="HY강B" pitchFamily="18" charset="-127"/>
              <a:ea typeface="HY강B" pitchFamily="18" charset="-127"/>
              <a:sym typeface="Wingdings" pitchFamily="2" charset="2"/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924944"/>
            <a:ext cx="4762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293096"/>
            <a:ext cx="609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474" y="5156664"/>
            <a:ext cx="590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오른쪽 화살표 2"/>
          <p:cNvSpPr/>
          <p:nvPr/>
        </p:nvSpPr>
        <p:spPr>
          <a:xfrm>
            <a:off x="2560147" y="3536808"/>
            <a:ext cx="571693" cy="5040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112" y="1414541"/>
            <a:ext cx="1103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 [Client]</a:t>
            </a:r>
            <a:endParaRPr lang="en-US" altLang="ko-KR" sz="2000" b="1" dirty="0">
              <a:latin typeface="HY강B" pitchFamily="18" charset="-127"/>
              <a:ea typeface="HY강B" pitchFamily="18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8352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261147"/>
            <a:ext cx="2088232" cy="371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 descr="C:\Users\multimedia\Desktop\블루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109240"/>
            <a:ext cx="1819728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85520" y="2996952"/>
            <a:ext cx="4363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rgbClr val="FF0000"/>
                </a:solidFill>
              </a:rPr>
              <a:t>파일 전송 너무 느림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86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9632" y="2348879"/>
            <a:ext cx="68407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sz="2000" b="1" dirty="0" smtClean="0">
                <a:latin typeface="HY강B" pitchFamily="18" charset="-127"/>
                <a:ea typeface="HY강B" pitchFamily="18" charset="-127"/>
              </a:rPr>
              <a:t>Sever </a:t>
            </a:r>
            <a:r>
              <a:rPr lang="ko-KR" altLang="en-US" sz="2000" b="1" dirty="0" smtClean="0">
                <a:latin typeface="HY강B" pitchFamily="18" charset="-127"/>
                <a:ea typeface="HY강B" pitchFamily="18" charset="-127"/>
              </a:rPr>
              <a:t>사이드에서 </a:t>
            </a:r>
            <a:r>
              <a:rPr lang="ko-KR" altLang="en-US" sz="2000" b="1" dirty="0" err="1" smtClean="0">
                <a:latin typeface="HY강B" pitchFamily="18" charset="-127"/>
                <a:ea typeface="HY강B" pitchFamily="18" charset="-127"/>
              </a:rPr>
              <a:t>캡쳐된</a:t>
            </a:r>
            <a:r>
              <a:rPr lang="ko-KR" altLang="en-US" sz="2000" b="1" dirty="0" smtClean="0">
                <a:latin typeface="HY강B" pitchFamily="18" charset="-127"/>
                <a:ea typeface="HY강B" pitchFamily="18" charset="-127"/>
              </a:rPr>
              <a:t> 이미지를 파일로 저장</a:t>
            </a:r>
            <a:r>
              <a:rPr lang="en-US" altLang="ko-KR" sz="2000" b="1" dirty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b="1" dirty="0" smtClean="0">
                <a:latin typeface="HY강B" pitchFamily="18" charset="-127"/>
                <a:ea typeface="HY강B" pitchFamily="18" charset="-127"/>
              </a:rPr>
              <a:t>후 전송</a:t>
            </a:r>
            <a:endParaRPr lang="en-US" altLang="ko-KR" sz="2000" b="1" dirty="0" smtClean="0">
              <a:latin typeface="HY강B" pitchFamily="18" charset="-127"/>
              <a:ea typeface="HY강B" pitchFamily="18" charset="-127"/>
            </a:endParaRPr>
          </a:p>
          <a:p>
            <a:pPr marL="342900" indent="-342900">
              <a:buAutoNum type="arabicParenR"/>
            </a:pPr>
            <a:endParaRPr lang="en-US" altLang="ko-KR" sz="2000" b="1" dirty="0">
              <a:latin typeface="HY강B" pitchFamily="18" charset="-127"/>
              <a:ea typeface="HY강B" pitchFamily="18" charset="-127"/>
            </a:endParaRPr>
          </a:p>
          <a:p>
            <a:pPr marL="342900" indent="-342900">
              <a:buAutoNum type="arabicParenR"/>
            </a:pPr>
            <a:r>
              <a:rPr lang="en-US" altLang="ko-KR" sz="2000" b="1" dirty="0" err="1" smtClean="0">
                <a:latin typeface="HY강B" pitchFamily="18" charset="-127"/>
                <a:ea typeface="HY강B" pitchFamily="18" charset="-127"/>
              </a:rPr>
              <a:t>Clinet</a:t>
            </a:r>
            <a:r>
              <a:rPr lang="en-US" altLang="ko-KR" sz="2000" b="1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b="1" dirty="0" smtClean="0">
                <a:latin typeface="HY강B" pitchFamily="18" charset="-127"/>
                <a:ea typeface="HY강B" pitchFamily="18" charset="-127"/>
              </a:rPr>
              <a:t>사이드에서 파일을 받아 화면에 띄우는 방식</a:t>
            </a:r>
            <a:endParaRPr lang="en-US" altLang="ko-KR" sz="2000" b="1" dirty="0" smtClean="0">
              <a:latin typeface="HY강B" pitchFamily="18" charset="-127"/>
              <a:ea typeface="HY강B" pitchFamily="18" charset="-127"/>
            </a:endParaRPr>
          </a:p>
          <a:p>
            <a:endParaRPr lang="en-US" altLang="ko-KR" sz="2000" b="1" dirty="0">
              <a:latin typeface="HY강B" pitchFamily="18" charset="-127"/>
              <a:ea typeface="HY강B" pitchFamily="18" charset="-127"/>
            </a:endParaRPr>
          </a:p>
          <a:p>
            <a:endParaRPr lang="en-US" altLang="ko-KR" sz="2000" b="1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b="1" dirty="0" smtClean="0">
                <a:latin typeface="HY강B" pitchFamily="18" charset="-127"/>
                <a:ea typeface="HY강B" pitchFamily="18" charset="-127"/>
              </a:rPr>
              <a:t>But , </a:t>
            </a:r>
            <a:r>
              <a:rPr lang="ko-KR" altLang="en-US" sz="2000" b="1" dirty="0" smtClean="0">
                <a:latin typeface="HY강B" pitchFamily="18" charset="-127"/>
                <a:ea typeface="HY강B" pitchFamily="18" charset="-127"/>
              </a:rPr>
              <a:t>화면을 공유하기에는 턱없이 부족한 속도</a:t>
            </a:r>
            <a:r>
              <a:rPr lang="en-US" altLang="ko-KR" sz="2000" b="1" dirty="0" smtClean="0">
                <a:latin typeface="HY강B" pitchFamily="18" charset="-127"/>
                <a:ea typeface="HY강B" pitchFamily="18" charset="-127"/>
              </a:rPr>
              <a:t>.</a:t>
            </a:r>
          </a:p>
          <a:p>
            <a:r>
              <a:rPr lang="en-US" altLang="ko-KR" sz="2000" b="1" dirty="0" smtClean="0">
                <a:latin typeface="HY강B" pitchFamily="18" charset="-127"/>
                <a:ea typeface="HY강B" pitchFamily="18" charset="-127"/>
              </a:rPr>
              <a:t>       1</a:t>
            </a:r>
            <a:r>
              <a:rPr lang="ko-KR" altLang="en-US" sz="2000" b="1" dirty="0" smtClean="0">
                <a:latin typeface="HY강B" pitchFamily="18" charset="-127"/>
                <a:ea typeface="HY강B" pitchFamily="18" charset="-127"/>
              </a:rPr>
              <a:t>초에 </a:t>
            </a:r>
            <a:r>
              <a:rPr lang="en-US" altLang="ko-KR" sz="2000" b="1" dirty="0" smtClean="0">
                <a:latin typeface="HY강B" pitchFamily="18" charset="-127"/>
                <a:ea typeface="HY강B" pitchFamily="18" charset="-127"/>
              </a:rPr>
              <a:t>1</a:t>
            </a:r>
            <a:r>
              <a:rPr lang="ko-KR" altLang="en-US" sz="2000" b="1" dirty="0" smtClean="0">
                <a:latin typeface="HY강B" pitchFamily="18" charset="-127"/>
                <a:ea typeface="HY강B" pitchFamily="18" charset="-127"/>
              </a:rPr>
              <a:t>장 정도를 보낼 수 있는 한계 </a:t>
            </a:r>
            <a:endParaRPr lang="en-US" altLang="ko-KR" sz="2000" b="1" dirty="0" smtClean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966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1772816"/>
            <a:ext cx="763284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HY강B" pitchFamily="18" charset="-127"/>
                <a:ea typeface="HY강B" pitchFamily="18" charset="-127"/>
              </a:rPr>
              <a:t>1) Sever </a:t>
            </a:r>
            <a:r>
              <a:rPr lang="ko-KR" altLang="en-US" sz="2000" b="1" dirty="0" smtClean="0">
                <a:latin typeface="HY강B" pitchFamily="18" charset="-127"/>
                <a:ea typeface="HY강B" pitchFamily="18" charset="-127"/>
              </a:rPr>
              <a:t>사이드에서 화면의 데이터를 파일로 저장하지 </a:t>
            </a:r>
            <a:endParaRPr lang="en-US" altLang="ko-KR" sz="2000" b="1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b="1" dirty="0" smtClean="0">
                <a:latin typeface="HY강B" pitchFamily="18" charset="-127"/>
                <a:ea typeface="HY강B" pitchFamily="18" charset="-127"/>
              </a:rPr>
              <a:t>    </a:t>
            </a:r>
            <a:r>
              <a:rPr lang="ko-KR" altLang="en-US" sz="2000" b="1" dirty="0" smtClean="0">
                <a:latin typeface="HY강B" pitchFamily="18" charset="-127"/>
                <a:ea typeface="HY강B" pitchFamily="18" charset="-127"/>
              </a:rPr>
              <a:t>않고</a:t>
            </a:r>
            <a:r>
              <a:rPr lang="en-US" altLang="ko-KR" sz="2000" b="1" dirty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b="1" dirty="0" smtClean="0">
                <a:latin typeface="HY강B" pitchFamily="18" charset="-127"/>
                <a:ea typeface="HY강B" pitchFamily="18" charset="-127"/>
              </a:rPr>
              <a:t>전송하는 방식</a:t>
            </a:r>
            <a:endParaRPr lang="en-US" altLang="ko-KR" sz="2000" b="1" dirty="0" smtClean="0">
              <a:latin typeface="HY강B" pitchFamily="18" charset="-127"/>
              <a:ea typeface="HY강B" pitchFamily="18" charset="-127"/>
            </a:endParaRPr>
          </a:p>
          <a:p>
            <a:endParaRPr lang="en-US" altLang="ko-KR" sz="20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b="1" dirty="0" smtClean="0">
                <a:latin typeface="HY강B" pitchFamily="18" charset="-127"/>
                <a:ea typeface="HY강B" pitchFamily="18" charset="-127"/>
              </a:rPr>
              <a:t>2) Client </a:t>
            </a:r>
            <a:r>
              <a:rPr lang="ko-KR" altLang="en-US" sz="2000" b="1" dirty="0" smtClean="0">
                <a:latin typeface="HY강B" pitchFamily="18" charset="-127"/>
                <a:ea typeface="HY강B" pitchFamily="18" charset="-127"/>
              </a:rPr>
              <a:t>사이드 또한 데이터를 받아 즉시 화면에 띄우는 방식</a:t>
            </a:r>
            <a:endParaRPr lang="en-US" altLang="ko-KR" sz="2000" b="1" dirty="0" smtClean="0">
              <a:latin typeface="HY강B" pitchFamily="18" charset="-127"/>
              <a:ea typeface="HY강B" pitchFamily="18" charset="-127"/>
            </a:endParaRPr>
          </a:p>
          <a:p>
            <a:endParaRPr lang="en-US" altLang="ko-KR" sz="2000" b="1" dirty="0">
              <a:latin typeface="HY강B" pitchFamily="18" charset="-127"/>
              <a:ea typeface="HY강B" pitchFamily="18" charset="-127"/>
            </a:endParaRPr>
          </a:p>
          <a:p>
            <a:endParaRPr lang="en-US" altLang="ko-KR" sz="20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b="1" dirty="0" smtClean="0">
                <a:latin typeface="HY강B" pitchFamily="18" charset="-127"/>
                <a:ea typeface="HY강B" pitchFamily="18" charset="-127"/>
              </a:rPr>
              <a:t>    </a:t>
            </a:r>
            <a:r>
              <a:rPr lang="ko-KR" altLang="en-US" sz="2000" b="1" dirty="0" smtClean="0">
                <a:latin typeface="HY강B" pitchFamily="18" charset="-127"/>
                <a:ea typeface="HY강B" pitchFamily="18" charset="-127"/>
              </a:rPr>
              <a:t>현재 </a:t>
            </a:r>
            <a:r>
              <a:rPr lang="en-US" altLang="ko-KR" sz="2000" b="1" dirty="0" smtClean="0">
                <a:latin typeface="HY강B" pitchFamily="18" charset="-127"/>
                <a:ea typeface="HY강B" pitchFamily="18" charset="-127"/>
              </a:rPr>
              <a:t>Server </a:t>
            </a:r>
            <a:r>
              <a:rPr lang="ko-KR" altLang="en-US" sz="2000" b="1" dirty="0" smtClean="0">
                <a:latin typeface="HY강B" pitchFamily="18" charset="-127"/>
                <a:ea typeface="HY강B" pitchFamily="18" charset="-127"/>
              </a:rPr>
              <a:t>사이드에서는 </a:t>
            </a:r>
            <a:r>
              <a:rPr lang="en-US" altLang="ko-KR" sz="2000" b="1" dirty="0" smtClean="0">
                <a:latin typeface="HY강B" pitchFamily="18" charset="-127"/>
                <a:ea typeface="HY강B" pitchFamily="18" charset="-127"/>
              </a:rPr>
              <a:t>1</a:t>
            </a:r>
            <a:r>
              <a:rPr lang="ko-KR" altLang="en-US" sz="2000" b="1" dirty="0" smtClean="0">
                <a:latin typeface="HY강B" pitchFamily="18" charset="-127"/>
                <a:ea typeface="HY강B" pitchFamily="18" charset="-127"/>
              </a:rPr>
              <a:t>초에 평균 </a:t>
            </a:r>
            <a:r>
              <a:rPr lang="en-US" altLang="ko-KR" sz="2000" b="1" dirty="0" smtClean="0">
                <a:latin typeface="HY강B" pitchFamily="18" charset="-127"/>
                <a:ea typeface="HY강B" pitchFamily="18" charset="-127"/>
              </a:rPr>
              <a:t>50</a:t>
            </a:r>
            <a:r>
              <a:rPr lang="ko-KR" altLang="en-US" sz="2000" b="1" dirty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b="1" dirty="0" smtClean="0">
                <a:latin typeface="HY강B" pitchFamily="18" charset="-127"/>
                <a:ea typeface="HY강B" pitchFamily="18" charset="-127"/>
              </a:rPr>
              <a:t>화면이상의 </a:t>
            </a:r>
            <a:endParaRPr lang="en-US" altLang="ko-KR" sz="2000" b="1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b="1" dirty="0" smtClean="0">
                <a:latin typeface="HY강B" pitchFamily="18" charset="-127"/>
                <a:ea typeface="HY강B" pitchFamily="18" charset="-127"/>
              </a:rPr>
              <a:t>    </a:t>
            </a:r>
            <a:r>
              <a:rPr lang="ko-KR" altLang="en-US" sz="2000" b="1" dirty="0" smtClean="0">
                <a:latin typeface="HY강B" pitchFamily="18" charset="-127"/>
                <a:ea typeface="HY강B" pitchFamily="18" charset="-127"/>
              </a:rPr>
              <a:t>데이터를 보내고 있다</a:t>
            </a:r>
            <a:r>
              <a:rPr lang="en-US" altLang="ko-KR" sz="2000" b="1" dirty="0" smtClean="0">
                <a:latin typeface="HY강B" pitchFamily="18" charset="-127"/>
                <a:ea typeface="HY강B" pitchFamily="18" charset="-127"/>
              </a:rPr>
              <a:t>.</a:t>
            </a:r>
          </a:p>
          <a:p>
            <a:endParaRPr lang="en-US" altLang="ko-KR" sz="20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b="1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b="1" dirty="0" smtClean="0">
                <a:latin typeface="HY강B" pitchFamily="18" charset="-127"/>
                <a:ea typeface="HY강B" pitchFamily="18" charset="-127"/>
              </a:rPr>
              <a:t>   Client </a:t>
            </a:r>
            <a:r>
              <a:rPr lang="ko-KR" altLang="en-US" sz="2000" b="1" dirty="0" smtClean="0">
                <a:latin typeface="HY강B" pitchFamily="18" charset="-127"/>
                <a:ea typeface="HY강B" pitchFamily="18" charset="-127"/>
              </a:rPr>
              <a:t>사이드는 구현 중</a:t>
            </a:r>
            <a:r>
              <a:rPr lang="en-US" altLang="ko-KR" sz="2000" b="1" dirty="0" smtClean="0">
                <a:latin typeface="HY강B" pitchFamily="18" charset="-127"/>
                <a:ea typeface="HY강B" pitchFamily="18" charset="-127"/>
              </a:rPr>
              <a:t>.</a:t>
            </a:r>
          </a:p>
          <a:p>
            <a:r>
              <a:rPr lang="en-US" altLang="ko-KR" sz="2000" b="1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b="1" dirty="0" smtClean="0">
                <a:latin typeface="HY강B" pitchFamily="18" charset="-127"/>
                <a:ea typeface="HY강B" pitchFamily="18" charset="-127"/>
              </a:rPr>
              <a:t>   </a:t>
            </a:r>
            <a:r>
              <a:rPr lang="en-US" altLang="ko-KR" sz="2000" b="1" dirty="0" err="1" smtClean="0">
                <a:latin typeface="HY강B" pitchFamily="18" charset="-127"/>
                <a:ea typeface="HY강B" pitchFamily="18" charset="-127"/>
              </a:rPr>
              <a:t>WifiDirect</a:t>
            </a:r>
            <a:r>
              <a:rPr lang="en-US" altLang="ko-KR" sz="2000" b="1" dirty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b="1" dirty="0" smtClean="0">
                <a:latin typeface="HY강B" pitchFamily="18" charset="-127"/>
                <a:ea typeface="HY강B" pitchFamily="18" charset="-127"/>
              </a:rPr>
              <a:t>연결 방식 구현 중</a:t>
            </a:r>
            <a:r>
              <a:rPr lang="en-US" altLang="ko-KR" sz="2000" b="1" dirty="0" smtClean="0">
                <a:latin typeface="HY강B" pitchFamily="18" charset="-127"/>
                <a:ea typeface="HY강B" pitchFamily="18" charset="-127"/>
              </a:rPr>
              <a:t>.</a:t>
            </a:r>
            <a:endParaRPr lang="en-US" altLang="ko-KR" sz="2000" b="1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189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67744" y="2924943"/>
            <a:ext cx="48965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>
                <a:latin typeface="HY강B" pitchFamily="18" charset="-127"/>
                <a:ea typeface="HY강B" pitchFamily="18" charset="-127"/>
              </a:rPr>
              <a:t>Thank you</a:t>
            </a:r>
            <a:endParaRPr lang="ko-KR" altLang="en-US" sz="80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528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787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870" y="1899353"/>
            <a:ext cx="2624073" cy="3619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896494"/>
            <a:ext cx="2664296" cy="3555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903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09" y="3785821"/>
            <a:ext cx="6554221" cy="2079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85528"/>
            <a:ext cx="3147814" cy="2079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09" y="1484784"/>
            <a:ext cx="3190383" cy="2079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086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multimedia\Desktop\KakaoTalk_20160404_23065935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49" y="1089140"/>
            <a:ext cx="2160240" cy="223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multimedia\Desktop\KakaoTalk_20160404_23065985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089140"/>
            <a:ext cx="1757694" cy="259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multimedia\Desktop\KakaoTalk_20160404_23070014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092001"/>
            <a:ext cx="1757694" cy="259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972848"/>
            <a:ext cx="5400599" cy="368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4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766120"/>
            <a:ext cx="8899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Arial Black" pitchFamily="34" charset="0"/>
                <a:ea typeface="HY나무B" pitchFamily="18" charset="-127"/>
              </a:rPr>
              <a:t>Direct Cam</a:t>
            </a:r>
            <a:endParaRPr lang="ko-KR" altLang="en-US" sz="900" b="1" dirty="0">
              <a:latin typeface="Arial Black" pitchFamily="34" charset="0"/>
              <a:ea typeface="HY나무B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81937" y="1268760"/>
            <a:ext cx="4968552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23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out)">
                                      <p:cBhvr>
                                        <p:cTn id="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104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151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69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</Words>
  <Application>Microsoft Office PowerPoint</Application>
  <PresentationFormat>화면 슬라이드 쇼(4:3)</PresentationFormat>
  <Paragraphs>61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김경민  서보경  이성구  지도 교수:이재문 교수님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김경민  서보경  이성구  지도 교수:이재문 교수님</dc:title>
  <dc:creator>multimedia</dc:creator>
  <cp:lastModifiedBy>multimedia</cp:lastModifiedBy>
  <cp:revision>1</cp:revision>
  <dcterms:created xsi:type="dcterms:W3CDTF">2016-04-08T05:58:47Z</dcterms:created>
  <dcterms:modified xsi:type="dcterms:W3CDTF">2016-04-08T05:59:18Z</dcterms:modified>
</cp:coreProperties>
</file>