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63" r:id="rId8"/>
    <p:sldId id="297" r:id="rId9"/>
    <p:sldId id="284" r:id="rId10"/>
    <p:sldId id="278" r:id="rId11"/>
    <p:sldId id="282" r:id="rId12"/>
    <p:sldId id="283" r:id="rId13"/>
    <p:sldId id="276" r:id="rId14"/>
    <p:sldId id="281" r:id="rId15"/>
    <p:sldId id="298" r:id="rId16"/>
    <p:sldId id="295" r:id="rId17"/>
    <p:sldId id="286" r:id="rId18"/>
    <p:sldId id="287" r:id="rId19"/>
    <p:sldId id="280" r:id="rId20"/>
    <p:sldId id="289" r:id="rId21"/>
    <p:sldId id="288" r:id="rId22"/>
    <p:sldId id="299" r:id="rId23"/>
    <p:sldId id="294" r:id="rId24"/>
    <p:sldId id="290" r:id="rId25"/>
    <p:sldId id="291" r:id="rId26"/>
    <p:sldId id="292" r:id="rId27"/>
    <p:sldId id="293" r:id="rId28"/>
    <p:sldId id="256" r:id="rId29"/>
    <p:sldId id="257" r:id="rId30"/>
    <p:sldId id="260" r:id="rId31"/>
    <p:sldId id="259" r:id="rId32"/>
    <p:sldId id="265" r:id="rId33"/>
    <p:sldId id="26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449012" y="2505670"/>
            <a:ext cx="7293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산업체요구문제연구 </a:t>
            </a:r>
            <a:r>
              <a:rPr lang="en-US" altLang="ko-KR" sz="5400" dirty="0">
                <a:solidFill>
                  <a:schemeClr val="bg1"/>
                </a:solidFill>
              </a:rPr>
              <a:t>- 2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535590" y="391791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21812095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최성현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겨울나기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추워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5054600" y="1925320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5779246" y="4419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집중</a:t>
            </a:r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1568</Words>
  <Application>Microsoft Office PowerPoint</Application>
  <PresentationFormat>와이드스크린</PresentationFormat>
  <Paragraphs>198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마루 부리 Beta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최 성현</cp:lastModifiedBy>
  <cp:revision>20</cp:revision>
  <dcterms:created xsi:type="dcterms:W3CDTF">2020-11-18T01:48:02Z</dcterms:created>
  <dcterms:modified xsi:type="dcterms:W3CDTF">2023-04-13T17:45:12Z</dcterms:modified>
</cp:coreProperties>
</file>