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산업체요구문제연구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21812095</a:t>
            </a:r>
            <a:r>
              <a:rPr lang="ko-KR" altLang="en-US"/>
              <a:t> 최성현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775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문제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lnSpc>
                <a:spcPct val="115000"/>
              </a:lnSpc>
              <a:defRPr/>
            </a:pPr>
            <a:r>
              <a:rPr lang="en-US" altLang="ko-KR"/>
              <a:t>10,000</a:t>
            </a:r>
            <a:r>
              <a:rPr lang="ko-KR" altLang="en-US"/>
              <a:t>명의 학생을 </a:t>
            </a:r>
            <a:r>
              <a:rPr lang="en-US" altLang="ko-KR"/>
              <a:t>3</a:t>
            </a:r>
            <a:r>
              <a:rPr lang="ko-KR" altLang="en-US"/>
              <a:t>개의 학교에 배정</a:t>
            </a:r>
            <a:endParaRPr lang="ko-KR" altLang="en-US"/>
          </a:p>
          <a:p>
            <a:pPr lvl="0">
              <a:lnSpc>
                <a:spcPct val="115000"/>
              </a:lnSpc>
              <a:defRPr/>
            </a:pPr>
            <a:r>
              <a:rPr lang="ko-KR" altLang="en-US"/>
              <a:t>학생과 학교 사이의 거리의 합이 최소가 되도록 배정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각 학교의 정원은 </a:t>
            </a:r>
            <a:r>
              <a:rPr lang="en-US" altLang="ko-KR"/>
              <a:t>3,500</a:t>
            </a:r>
            <a:r>
              <a:rPr lang="ko-KR" altLang="en-US"/>
              <a:t>명으로</a:t>
            </a:r>
            <a:r>
              <a:rPr lang="en-US" altLang="ko-KR"/>
              <a:t>,</a:t>
            </a:r>
            <a:r>
              <a:rPr lang="ko-KR" altLang="en-US"/>
              <a:t> 이를 초과할 시 패널티 </a:t>
            </a:r>
            <a:r>
              <a:rPr lang="en-US" altLang="ko-KR"/>
              <a:t>10,000</a:t>
            </a:r>
            <a:r>
              <a:rPr lang="ko-KR" altLang="en-US"/>
              <a:t> 추가</a:t>
            </a:r>
            <a:endParaRPr lang="ko-KR" altLang="en-US"/>
          </a:p>
          <a:p>
            <a:pPr lvl="0">
              <a:lnSpc>
                <a:spcPct val="115000"/>
              </a:lnSpc>
              <a:defRPr/>
            </a:pPr>
            <a:r>
              <a:rPr lang="ko-KR" altLang="en-US"/>
              <a:t>어느 학교에도 배정되지 않을 시</a:t>
            </a:r>
            <a:r>
              <a:rPr lang="en-US" altLang="ko-KR"/>
              <a:t>,</a:t>
            </a:r>
            <a:r>
              <a:rPr lang="ko-KR" altLang="en-US"/>
              <a:t> 패털티 </a:t>
            </a:r>
            <a:r>
              <a:rPr lang="en-US" altLang="ko-KR"/>
              <a:t>20,000</a:t>
            </a:r>
            <a:r>
              <a:rPr lang="ko-KR" altLang="en-US"/>
              <a:t> 추가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933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거리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3000"/>
              <a:t>학교와 학생 사이의 거리는 직선거리로 측정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학교와 거주지의 면적은 없으므로 두 점 사이의 거리로 계산 가능</a:t>
            </a:r>
            <a:r>
              <a:rPr lang="en-US" altLang="ko-KR" sz="3000"/>
              <a:t>(</a:t>
            </a:r>
            <a:r>
              <a:rPr lang="ko-KR" altLang="en-US" sz="3000"/>
              <a:t>							    </a:t>
            </a:r>
            <a:r>
              <a:rPr lang="en-US" altLang="ko-KR" sz="3000"/>
              <a:t>)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math.h </a:t>
            </a:r>
            <a:r>
              <a:rPr lang="ko-KR" altLang="en-US" sz="3000"/>
              <a:t>라이브러리 사용이 안되므로 		을 비교해 계산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신경써야 할 점</a:t>
            </a:r>
            <a:endParaRPr lang="ko-KR" altLang="en-US" sz="3000"/>
          </a:p>
          <a:p>
            <a:pPr lvl="1">
              <a:defRPr/>
            </a:pPr>
            <a:r>
              <a:rPr lang="ko-KR" altLang="en-US" sz="2500"/>
              <a:t>정원을 초과하는 경우 </a:t>
            </a:r>
            <a:r>
              <a:rPr lang="en-US" altLang="ko-KR" sz="2500"/>
              <a:t>		        </a:t>
            </a:r>
            <a:r>
              <a:rPr lang="ko-KR" altLang="en-US" sz="2500"/>
              <a:t>을 </a:t>
            </a:r>
            <a:r>
              <a:rPr lang="ko-KR" altLang="en-US" sz="2300"/>
              <a:t>계산해야함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200"/>
              <a:t>(20,000*(</a:t>
            </a:r>
            <a:r>
              <a:rPr lang="ko-KR" altLang="en-US" sz="2200"/>
              <a:t>거리</a:t>
            </a:r>
            <a:r>
              <a:rPr lang="en-US" altLang="ko-KR" sz="2200"/>
              <a:t>))</a:t>
            </a:r>
            <a:r>
              <a:rPr lang="ko-KR" altLang="en-US" sz="2200"/>
              <a:t>값 필요</a:t>
            </a:r>
            <a:endParaRPr lang="ko-KR" altLang="en-US" sz="2200"/>
          </a:p>
          <a:p>
            <a:pPr lvl="1">
              <a:lnSpc>
                <a:spcPct val="115000"/>
              </a:lnSpc>
              <a:defRPr/>
            </a:pPr>
            <a:r>
              <a:rPr lang="ko-KR" altLang="en-US" sz="2500"/>
              <a:t>주어진 좌표계가 </a:t>
            </a:r>
            <a:r>
              <a:rPr lang="en-US" altLang="ko-KR" sz="2500"/>
              <a:t>999</a:t>
            </a:r>
            <a:r>
              <a:rPr lang="ko-KR" altLang="en-US" sz="2500"/>
              <a:t> </a:t>
            </a:r>
            <a:r>
              <a:rPr lang="en-US" altLang="ko-KR" sz="2500"/>
              <a:t>*</a:t>
            </a:r>
            <a:r>
              <a:rPr lang="ko-KR" altLang="en-US" sz="2500"/>
              <a:t> </a:t>
            </a:r>
            <a:r>
              <a:rPr lang="en-US" altLang="ko-KR" sz="2500"/>
              <a:t>999</a:t>
            </a:r>
            <a:r>
              <a:rPr lang="ko-KR" altLang="en-US" sz="2500"/>
              <a:t> 좌표계이므로 나올 수 있는 최대거리는 약 </a:t>
            </a:r>
            <a:r>
              <a:rPr lang="en-US" altLang="ko-KR" sz="2500"/>
              <a:t>1,414</a:t>
            </a:r>
            <a:r>
              <a:rPr lang="ko-KR" altLang="en-US" sz="2500"/>
              <a:t>이므로 무시해도 될 수치이기에  		          로 비교해도 무관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64822" y="2585357"/>
            <a:ext cx="5821680" cy="57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048954" y="3148012"/>
            <a:ext cx="895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475662" y="4252232"/>
            <a:ext cx="2276475" cy="3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608354" y="5170715"/>
            <a:ext cx="2130425" cy="37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53832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추가할 전역 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int school_count[3]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 sz="2500"/>
              <a:t>	각 학교에 배정받은 학생 수를 기록할 정수형 배열</a:t>
            </a:r>
            <a:r>
              <a:rPr lang="en-US" altLang="ko-KR" sz="2500"/>
              <a:t>.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ko-KR" altLang="en-US" sz="2500"/>
              <a:t>	학생이 배정될 때마다 해당하는 학교의 인덱스에 해당하는 값이 커짐</a:t>
            </a:r>
            <a:r>
              <a:rPr lang="en-US" altLang="ko-KR" sz="2500"/>
              <a:t>.</a:t>
            </a:r>
            <a:endParaRPr lang="en-US" altLang="ko-KR" sz="2500"/>
          </a:p>
          <a:p>
            <a:pPr lvl="0">
              <a:defRPr/>
            </a:pPr>
            <a:r>
              <a:rPr lang="en-US" altLang="ko-KR"/>
              <a:t>int mil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 sz="2500"/>
              <a:t>	</a:t>
            </a:r>
            <a:r>
              <a:rPr lang="en-US" altLang="ko-KR" sz="2500"/>
              <a:t>10,000</a:t>
            </a:r>
            <a:r>
              <a:rPr lang="ko-KR" altLang="en-US" sz="2500"/>
              <a:t> </a:t>
            </a:r>
            <a:r>
              <a:rPr lang="en-US" altLang="ko-KR" sz="2500"/>
              <a:t>*</a:t>
            </a:r>
            <a:r>
              <a:rPr lang="ko-KR" altLang="en-US" sz="2500"/>
              <a:t> </a:t>
            </a:r>
            <a:r>
              <a:rPr lang="en-US" altLang="ko-KR" sz="2500"/>
              <a:t>10,000</a:t>
            </a:r>
            <a:r>
              <a:rPr lang="ko-KR" altLang="en-US" sz="2500"/>
              <a:t> 에 해당하는 값을 자주 사용할 것이기 때문에 선언해 둠</a:t>
            </a:r>
            <a:endParaRPr lang="en-US" altLang="ko-KR" sz="2500"/>
          </a:p>
          <a:p>
            <a:pPr lvl="0">
              <a:defRPr/>
            </a:pPr>
            <a:r>
              <a:rPr lang="en-US" altLang="ko-KR"/>
              <a:t>int qmil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 sz="2500"/>
              <a:t>	</a:t>
            </a:r>
            <a:r>
              <a:rPr lang="en-US" altLang="ko-KR" sz="2500"/>
              <a:t>20,000</a:t>
            </a:r>
            <a:r>
              <a:rPr lang="ko-KR" altLang="en-US" sz="2500"/>
              <a:t> </a:t>
            </a:r>
            <a:r>
              <a:rPr lang="en-US" altLang="ko-KR" sz="2500"/>
              <a:t>*</a:t>
            </a:r>
            <a:r>
              <a:rPr lang="ko-KR" altLang="en-US" sz="2500"/>
              <a:t> </a:t>
            </a:r>
            <a:r>
              <a:rPr lang="en-US" altLang="ko-KR" sz="2500"/>
              <a:t>20,000</a:t>
            </a:r>
            <a:r>
              <a:rPr lang="ko-KR" altLang="en-US" sz="2500"/>
              <a:t> 에 해당하는 값을 자주 사용할 것이기 때문에 선언해 둠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48141788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추가 선언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/>
              <a:t>int get_distance(int student_idx, int school_idx)</a:t>
            </a:r>
            <a:br>
              <a:rPr lang="ko-KR" altLang="en-US"/>
            </a:br>
            <a:r>
              <a:rPr lang="ko-KR" altLang="en-US"/>
              <a:t>	</a:t>
            </a:r>
            <a:endParaRPr lang="ko-KR" altLang="en-US" sz="2500"/>
          </a:p>
          <a:p>
            <a:pPr marL="457200" lvl="1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-KR" altLang="en-US" sz="2500"/>
              <a:t>	학생과 학교 사이의</a:t>
            </a:r>
            <a:r>
              <a:rPr lang="ko-KR" altLang="en-US"/>
              <a:t> 	 </a:t>
            </a:r>
            <a:r>
              <a:rPr lang="ko-KR" altLang="en-US" sz="2500"/>
              <a:t>값 반환</a:t>
            </a:r>
            <a:br>
              <a:rPr lang="ko-KR" altLang="en-US" sz="2500"/>
            </a:br>
            <a:r>
              <a:rPr lang="ko-KR" altLang="en-US" sz="2500"/>
              <a:t>	기존 제공된 함수 이용해 두 점의 좌표를 구해 거리 계산 후 반환</a:t>
            </a:r>
            <a:endParaRPr lang="ko-KR" altLang="en-US" sz="2500"/>
          </a:p>
          <a:p>
            <a:pPr marL="0" lv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		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void get_school_position(int school_index, int* posX, int* posY)</a:t>
            </a:r>
            <a:endParaRPr xmlns:mc="http://schemas.openxmlformats.org/markup-compatibility/2006" xmlns:hp="http://schemas.haansoft.com/office/presentation/8.0" lang="ko" sz="2100" b="0" i="0" u="none" strike="noStrike" mc:Ignorable="hp" hp:hslEmbossed="0">
              <a:solidFill>
                <a:srgbClr val="943634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		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" sz="21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void get_student_position(int student_index, int* posX, int* posY)</a:t>
            </a:r>
            <a:endParaRPr xmlns:mc="http://schemas.openxmlformats.org/markup-compatibility/2006" xmlns:hp="http://schemas.haansoft.com/office/presentation/8.0" lang="ko" sz="2100" b="0" i="0" u="none" strike="noStrike" mc:Ignorable="hp" hp:hslEmbossed="0">
              <a:solidFill>
                <a:srgbClr val="943634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endParaRPr lang="en-US" altLang="ko-KR" sz="2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자유형 3"/>
              <p:cNvSpPr/>
              <p:nvPr/>
            </p:nvSpPr>
            <p:spPr>
              <a:xfrm>
                <a:off x="4297589" y="2686957"/>
                <a:ext cx="1095375" cy="495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500" i="0">
                              <a:latin typeface="Cambria Math"/>
                              <a:sym typeface="Cambria Math"/>
                            </a:rPr>
                            <m:t>거리</m:t>
                          </m:r>
                        </m:e>
                        <m:sup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 xml:space="preserve"> 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4" name=""/>
              <p:cNvSpPr txBox="1"/>
              <p:nvPr/>
            </p:nvSpPr>
            <p:spPr>
              <a:xfrm>
                <a:off x="4297589" y="2686957"/>
                <a:ext cx="1095375" cy="495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356696017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추가 선언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int choose_school(int student_idx)</a:t>
            </a:r>
            <a:endParaRPr lang="ko-KR" altLang="en-US" sz="2500"/>
          </a:p>
          <a:p>
            <a:pPr lvl="1">
              <a:defRPr/>
            </a:pPr>
            <a:r>
              <a:rPr lang="ko-KR" altLang="en-US" sz="2500"/>
              <a:t>매개변수로 받은 학생에게 배정될 학교 결정하는 함수</a:t>
            </a:r>
            <a:r>
              <a:rPr lang="en-US" altLang="ko-KR" sz="2500"/>
              <a:t>.</a:t>
            </a:r>
            <a:endParaRPr lang="ko-KR" altLang="en-US" sz="2500"/>
          </a:p>
          <a:p>
            <a:pPr lvl="1">
              <a:defRPr/>
            </a:pPr>
            <a:r>
              <a:rPr lang="ko-KR" altLang="en-US" sz="2500"/>
              <a:t>각 학교와의 거리를 모두 구하고 그 중 최소값에 해당하는 학교에 배정</a:t>
            </a:r>
            <a:r>
              <a:rPr lang="en-US" altLang="ko-KR" sz="2500"/>
              <a:t>.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사전에 선언해 둔 </a:t>
            </a:r>
            <a:r>
              <a:rPr lang="en-US" altLang="ko-KR" sz="2500"/>
              <a:t>school_count</a:t>
            </a:r>
            <a:r>
              <a:rPr lang="ko-KR" altLang="en-US" sz="2500"/>
              <a:t>를 통해서 정원 초과 여부를 판단하고</a:t>
            </a:r>
            <a:r>
              <a:rPr lang="en-US" altLang="ko-KR" sz="2500"/>
              <a:t>,</a:t>
            </a:r>
            <a:r>
              <a:rPr lang="ko-KR" altLang="en-US" sz="2500"/>
              <a:t> 정원 초과시 해당 학교와의 거리에 </a:t>
            </a:r>
            <a:r>
              <a:rPr lang="en-US" altLang="ko-KR" sz="2500"/>
              <a:t>mil(10,000^2)</a:t>
            </a:r>
            <a:r>
              <a:rPr lang="ko-KR" altLang="en-US" sz="2500"/>
              <a:t>값 더하고 비교</a:t>
            </a:r>
            <a:r>
              <a:rPr lang="en-US" altLang="ko-KR" sz="2500"/>
              <a:t>.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결정된 최소값이 </a:t>
            </a:r>
            <a:r>
              <a:rPr lang="en-US" altLang="ko-KR" sz="2500"/>
              <a:t>qmil(20,000^2)</a:t>
            </a:r>
            <a:r>
              <a:rPr lang="ko-KR" altLang="en-US" sz="2500"/>
              <a:t>값보다 클 경우 </a:t>
            </a:r>
            <a:r>
              <a:rPr lang="en-US" altLang="ko-KR" sz="2500"/>
              <a:t>index</a:t>
            </a:r>
            <a:r>
              <a:rPr lang="ko-KR" altLang="en-US" sz="2500"/>
              <a:t>를 </a:t>
            </a:r>
            <a:r>
              <a:rPr lang="en-US" altLang="ko-KR" sz="2500"/>
              <a:t>3</a:t>
            </a:r>
            <a:r>
              <a:rPr lang="ko-KR" altLang="en-US" sz="2500"/>
              <a:t>으로 설정해 미배정 시킴</a:t>
            </a:r>
            <a:r>
              <a:rPr lang="en-US" altLang="ko-KR" sz="2500"/>
              <a:t>.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가장 적은 거리를 더해줄 학교에 학생을 배정시킴</a:t>
            </a:r>
            <a:endParaRPr lang="ko-KR" altLang="en-US" sz="2500"/>
          </a:p>
          <a:p>
            <a:pPr marL="0" lvl="0" indent="0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ko-KR" altLang="en-US" sz="2500"/>
              <a:t>	</a:t>
            </a:r>
            <a:r>
              <a:rPr xmlns:mc="http://schemas.openxmlformats.org/markup-compatibility/2006" xmlns:hp="http://schemas.haansoft.com/office/presentation/8.0" lang="ko" sz="20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void set_student_school(int student_index, int school_index)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solidFill>
                  <a:srgbClr val="943634"/>
                </a:solidFill>
                <a:latin typeface="맑은 고딕"/>
                <a:ea typeface="맑은 고딕"/>
                <a:cs typeface="맑은 고딕"/>
              </a:rPr>
              <a:t> 이용</a:t>
            </a:r>
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742950" lvl="1" indent="-34290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배정된 학교의 인덱스 반환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확인용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12832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void run_contest()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3000"/>
              <a:t>초기 </a:t>
            </a:r>
            <a:r>
              <a:rPr lang="en-US" altLang="ko-KR" sz="3000"/>
              <a:t>school_count[]</a:t>
            </a:r>
            <a:r>
              <a:rPr lang="ko-KR" altLang="en-US" sz="3000"/>
              <a:t>값들을 </a:t>
            </a:r>
            <a:r>
              <a:rPr lang="en-US" altLang="ko-KR" sz="3000"/>
              <a:t>0</a:t>
            </a:r>
            <a:r>
              <a:rPr lang="ko-KR" altLang="en-US" sz="3000"/>
              <a:t>으로 초기화 시킴</a:t>
            </a:r>
            <a:endParaRPr lang="ko-KR" altLang="en-US" sz="3000"/>
          </a:p>
          <a:p>
            <a:pPr lvl="0">
              <a:lnSpc>
                <a:spcPct val="115000"/>
              </a:lnSpc>
              <a:defRPr/>
            </a:pPr>
            <a:r>
              <a:rPr lang="en-US" altLang="ko-KR" sz="3000"/>
              <a:t>10,000</a:t>
            </a:r>
            <a:r>
              <a:rPr lang="ko-KR" altLang="en-US" sz="3000"/>
              <a:t>명의 학생들을 </a:t>
            </a:r>
            <a:r>
              <a:rPr lang="en-US" altLang="ko-KR" sz="3000"/>
              <a:t>choose_school()</a:t>
            </a:r>
            <a:r>
              <a:rPr lang="ko-KR" altLang="en-US" sz="3000"/>
              <a:t>함수를 통해 배정함</a:t>
            </a:r>
            <a:r>
              <a:rPr lang="en-US" altLang="ko-KR" sz="3000"/>
              <a:t>.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66317213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화면 슬라이드 쇼(4:3)</ep:PresentationFormat>
  <ep:Paragraphs>42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산업체요구문제연구1</vt:lpstr>
      <vt:lpstr>문제 이해</vt:lpstr>
      <vt:lpstr>거리 정의</vt:lpstr>
      <vt:lpstr>추가할 전역 변수</vt:lpstr>
      <vt:lpstr>추가 선언 함수</vt:lpstr>
      <vt:lpstr>추가 선언 함수</vt:lpstr>
      <vt:lpstr>void run_contest()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2023-03-26T08:53:24.435</dcterms:created>
  <dc:creator>tjdgu</dc:creator>
  <cp:lastModifiedBy>tjdgu</cp:lastModifiedBy>
  <dcterms:modified xsi:type="dcterms:W3CDTF">2023-03-26T10:07:58.776</dcterms:modified>
  <cp:revision>11</cp:revision>
  <dc:title>산업체요구문제연구1</dc:title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