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622" r:id="rId2"/>
    <p:sldId id="623" r:id="rId3"/>
    <p:sldId id="624" r:id="rId4"/>
    <p:sldId id="625" r:id="rId5"/>
    <p:sldId id="626" r:id="rId6"/>
    <p:sldId id="627" r:id="rId7"/>
    <p:sldId id="628" r:id="rId8"/>
    <p:sldId id="629" r:id="rId9"/>
    <p:sldId id="630" r:id="rId10"/>
    <p:sldId id="631" r:id="rId11"/>
    <p:sldId id="632" r:id="rId12"/>
    <p:sldId id="633" r:id="rId13"/>
    <p:sldId id="634" r:id="rId14"/>
    <p:sldId id="635" r:id="rId15"/>
    <p:sldId id="636" r:id="rId16"/>
    <p:sldId id="637" r:id="rId17"/>
    <p:sldId id="638" r:id="rId1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214">
          <p15:clr>
            <a:srgbClr val="A4A3A4"/>
          </p15:clr>
        </p15:guide>
        <p15:guide id="3" orient="horz" pos="596">
          <p15:clr>
            <a:srgbClr val="A4A3A4"/>
          </p15:clr>
        </p15:guide>
        <p15:guide id="4" orient="horz" pos="754">
          <p15:clr>
            <a:srgbClr val="A4A3A4"/>
          </p15:clr>
        </p15:guide>
        <p15:guide id="5" orient="horz" pos="3974">
          <p15:clr>
            <a:srgbClr val="A4A3A4"/>
          </p15:clr>
        </p15:guide>
        <p15:guide id="6" pos="2880">
          <p15:clr>
            <a:srgbClr val="A4A3A4"/>
          </p15:clr>
        </p15:guide>
        <p15:guide id="7" pos="5556">
          <p15:clr>
            <a:srgbClr val="A4A3A4"/>
          </p15:clr>
        </p15:guide>
        <p15:guide id="8" pos="204">
          <p15:clr>
            <a:srgbClr val="A4A3A4"/>
          </p15:clr>
        </p15:guide>
        <p15:guide id="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52">
          <p15:clr>
            <a:srgbClr val="A4A3A4"/>
          </p15:clr>
        </p15:guide>
        <p15:guide id="2" orient="horz" pos="5397">
          <p15:clr>
            <a:srgbClr val="A4A3A4"/>
          </p15:clr>
        </p15:guide>
        <p15:guide id="3" orient="horz" pos="544">
          <p15:clr>
            <a:srgbClr val="A4A3A4"/>
          </p15:clr>
        </p15:guide>
        <p15:guide id="4" orient="horz" pos="453">
          <p15:clr>
            <a:srgbClr val="A4A3A4"/>
          </p15:clr>
        </p15:guide>
        <p15:guide id="5" orient="horz" pos="3266">
          <p15:clr>
            <a:srgbClr val="A4A3A4"/>
          </p15:clr>
        </p15:guide>
        <p15:guide id="6" orient="horz" pos="1192">
          <p15:clr>
            <a:srgbClr val="A4A3A4"/>
          </p15:clr>
        </p15:guide>
        <p15:guide id="7" orient="horz">
          <p15:clr>
            <a:srgbClr val="A4A3A4"/>
          </p15:clr>
        </p15:guide>
        <p15:guide id="8" pos="436">
          <p15:clr>
            <a:srgbClr val="A4A3A4"/>
          </p15:clr>
        </p15:guide>
        <p15:guide id="9" pos="2161">
          <p15:clr>
            <a:srgbClr val="A4A3A4"/>
          </p15:clr>
        </p15:guide>
        <p15:guide id="10" pos="390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EF0"/>
    <a:srgbClr val="FFCCFF"/>
    <a:srgbClr val="66CCFF"/>
    <a:srgbClr val="E4E4E4"/>
    <a:srgbClr val="DDDDDD"/>
    <a:srgbClr val="FDFDFD"/>
    <a:srgbClr val="DAEDFD"/>
    <a:srgbClr val="FF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88738" autoAdjust="0"/>
  </p:normalViewPr>
  <p:slideViewPr>
    <p:cSldViewPr>
      <p:cViewPr varScale="1">
        <p:scale>
          <a:sx n="102" d="100"/>
          <a:sy n="102" d="100"/>
        </p:scale>
        <p:origin x="-2022" y="-96"/>
      </p:cViewPr>
      <p:guideLst>
        <p:guide orient="horz" pos="2160"/>
        <p:guide orient="horz" pos="214"/>
        <p:guide orient="horz" pos="596"/>
        <p:guide orient="horz" pos="754"/>
        <p:guide orient="horz" pos="3974"/>
        <p:guide pos="2880"/>
        <p:guide pos="5556"/>
        <p:guide pos="204"/>
        <p:guide/>
      </p:guideLst>
    </p:cSldViewPr>
  </p:slideViewPr>
  <p:outlineViewPr>
    <p:cViewPr>
      <p:scale>
        <a:sx n="33" d="100"/>
        <a:sy n="33" d="100"/>
      </p:scale>
      <p:origin x="48" y="114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890" y="1362"/>
      </p:cViewPr>
      <p:guideLst>
        <p:guide orient="horz" pos="3152"/>
        <p:guide orient="horz" pos="5397"/>
        <p:guide orient="horz" pos="544"/>
        <p:guide orient="horz" pos="453"/>
        <p:guide orient="horz" pos="3266"/>
        <p:guide orient="horz" pos="1192"/>
        <p:guide orient="horz"/>
        <p:guide pos="436"/>
        <p:guide pos="2161"/>
        <p:guide pos="390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7DCFFDB-5CBF-4933-A170-5111AF8C90EA}" type="datetimeFigureOut">
              <a:rPr lang="ko-KR" altLang="en-US"/>
              <a:pPr>
                <a:defRPr/>
              </a:pPr>
              <a:t>2017-10-08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1259F26-775D-4C59-8940-4948097F567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2625" y="863600"/>
            <a:ext cx="5518150" cy="41227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5184775"/>
            <a:ext cx="5514975" cy="338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endParaRPr lang="en-US" altLang="ko-KR" noProof="0" dirty="0"/>
          </a:p>
        </p:txBody>
      </p:sp>
      <p:sp>
        <p:nvSpPr>
          <p:cNvPr id="3112" name="Rectangle 40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944688" y="8567738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6B824955-CBB3-4DBF-B29D-1E20247B46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165100" indent="-165100" algn="l" rtl="0" eaLnBrk="0" fontAlgn="base" hangingPunct="0">
      <a:lnSpc>
        <a:spcPct val="120000"/>
      </a:lnSpc>
      <a:spcBef>
        <a:spcPct val="50000"/>
      </a:spcBef>
      <a:spcAft>
        <a:spcPct val="0"/>
      </a:spcAft>
      <a:buFont typeface="나눔고딕" pitchFamily="50" charset="-127"/>
      <a:buChar char="■"/>
      <a:defRPr kumimoji="1" sz="10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1pPr>
    <a:lvl2pPr marL="304800" indent="-138113" algn="l" rtl="0" eaLnBrk="0" fontAlgn="base" hangingPunct="0">
      <a:lnSpc>
        <a:spcPct val="120000"/>
      </a:lnSpc>
      <a:spcBef>
        <a:spcPct val="50000"/>
      </a:spcBef>
      <a:spcAft>
        <a:spcPct val="0"/>
      </a:spcAft>
      <a:buFont typeface="Wingdings" pitchFamily="2" charset="2"/>
      <a:buChar char="§"/>
      <a:defRPr kumimoji="1" sz="9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2pPr>
    <a:lvl3pPr marL="419100" indent="-112713" algn="l" rtl="0" eaLnBrk="0" fontAlgn="base" hangingPunct="0">
      <a:lnSpc>
        <a:spcPct val="120000"/>
      </a:lnSpc>
      <a:spcBef>
        <a:spcPct val="50000"/>
      </a:spcBef>
      <a:spcAft>
        <a:spcPct val="0"/>
      </a:spcAft>
      <a:buFont typeface="맑은 고딕" pitchFamily="50" charset="-127"/>
      <a:buChar char="–"/>
      <a:defRPr kumimoji="1" sz="9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96075" y="339725"/>
            <a:ext cx="2124075" cy="5969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23850" y="339725"/>
            <a:ext cx="6219825" cy="5969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34963" y="1192213"/>
            <a:ext cx="4165600" cy="511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2963" y="1192213"/>
            <a:ext cx="4167187" cy="511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" name="Rectangle 263"/>
          <p:cNvSpPr>
            <a:spLocks noChangeArrowheads="1"/>
          </p:cNvSpPr>
          <p:nvPr/>
        </p:nvSpPr>
        <p:spPr bwMode="auto">
          <a:xfrm rot="10800000">
            <a:off x="0" y="6421438"/>
            <a:ext cx="9144000" cy="43656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50000">
                <a:schemeClr val="bg1"/>
              </a:gs>
              <a:gs pos="100000">
                <a:srgbClr val="C0C0C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lIns="92428" tIns="46214" rIns="92428" bIns="46214" anchor="ctr"/>
          <a:lstStyle/>
          <a:p>
            <a:pPr algn="ctr" defTabSz="922338" latinLnBrk="0">
              <a:lnSpc>
                <a:spcPct val="85000"/>
              </a:lnSpc>
              <a:buFont typeface="Wingdings" pitchFamily="2" charset="2"/>
              <a:buNone/>
              <a:defRPr/>
            </a:pPr>
            <a:fld id="{AF245BBD-6C96-4762-9809-2D83184368F8}" type="slidenum">
              <a:rPr lang="ko-KR" altLang="ko-KR" sz="1000" smtClean="0">
                <a:latin typeface="(환)돋움중둥근체" pitchFamily="18" charset="-127"/>
                <a:ea typeface="(환)돋움중둥근체" pitchFamily="18" charset="-127"/>
              </a:rPr>
              <a:pPr algn="ctr" defTabSz="922338" latinLnBrk="0">
                <a:lnSpc>
                  <a:spcPct val="85000"/>
                </a:lnSpc>
                <a:buFont typeface="Wingdings" pitchFamily="2" charset="2"/>
                <a:buNone/>
                <a:defRPr/>
              </a:pPr>
              <a:t>‹#›</a:t>
            </a:fld>
            <a:endParaRPr lang="ko-KR" altLang="ko-KR" sz="1000" dirty="0">
              <a:latin typeface="(환)돋움중둥근체" pitchFamily="18" charset="-127"/>
              <a:ea typeface="(환)돋움중둥근체" pitchFamily="18" charset="-127"/>
            </a:endParaRPr>
          </a:p>
        </p:txBody>
      </p:sp>
      <p:sp>
        <p:nvSpPr>
          <p:cNvPr id="10498" name="Rectangle 258"/>
          <p:cNvSpPr>
            <a:spLocks noChangeArrowheads="1"/>
          </p:cNvSpPr>
          <p:nvPr/>
        </p:nvSpPr>
        <p:spPr bwMode="auto">
          <a:xfrm rot="10800000">
            <a:off x="0" y="0"/>
            <a:ext cx="9144000" cy="13033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rot="10800000" wrap="none" lIns="92428" tIns="46214" rIns="92428" bIns="46214" anchor="ctr"/>
          <a:lstStyle/>
          <a:p>
            <a:pPr algn="ctr" defTabSz="922338" latinLnBrk="0">
              <a:lnSpc>
                <a:spcPct val="85000"/>
              </a:lnSpc>
              <a:buFont typeface="Wingdings" pitchFamily="2" charset="2"/>
              <a:buNone/>
              <a:defRPr/>
            </a:pPr>
            <a:endParaRPr lang="ko-KR" altLang="ko-KR" sz="1000">
              <a:latin typeface="(환)돋움중둥근체" pitchFamily="18" charset="-127"/>
              <a:ea typeface="(환)돋움중둥근체" pitchFamily="18" charset="-127"/>
            </a:endParaRPr>
          </a:p>
        </p:txBody>
      </p:sp>
      <p:pic>
        <p:nvPicPr>
          <p:cNvPr id="1029" name="Picture 26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5563" y="285750"/>
            <a:ext cx="7050087" cy="1190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30" name="Picture 12" descr="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134225" y="69850"/>
            <a:ext cx="19304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339725"/>
            <a:ext cx="8229600" cy="606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192213"/>
            <a:ext cx="8485187" cy="5116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258763" indent="-258763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SzPct val="80000"/>
        <a:buFont typeface="Wingdings" pitchFamily="2" charset="2"/>
        <a:buBlip>
          <a:blip r:embed="rId15"/>
        </a:buBlip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498475" indent="-238125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Font typeface="Wingdings" pitchFamily="2" charset="2"/>
        <a:buChar char="§"/>
        <a:defRPr kumimoji="1" sz="2800">
          <a:solidFill>
            <a:schemeClr val="tx1"/>
          </a:solidFill>
          <a:latin typeface="+mn-lt"/>
          <a:ea typeface="+mn-ea"/>
        </a:defRPr>
      </a:lvl2pPr>
      <a:lvl3pPr marL="763588" indent="-263525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Font typeface="맑은 고딕" pitchFamily="50" charset="-127"/>
        <a:buChar char="－"/>
        <a:defRPr kumimoji="1" sz="1600">
          <a:solidFill>
            <a:schemeClr val="tx1"/>
          </a:solidFill>
          <a:latin typeface="+mn-lt"/>
          <a:ea typeface="+mn-ea"/>
        </a:defRPr>
      </a:lvl3pPr>
      <a:lvl4pPr marL="1014413" indent="-239713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Webpack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4963" y="1192213"/>
            <a:ext cx="8629525" cy="5116512"/>
          </a:xfrm>
        </p:spPr>
        <p:txBody>
          <a:bodyPr/>
          <a:lstStyle/>
          <a:p>
            <a:r>
              <a:rPr lang="en-US" altLang="ko-KR" dirty="0" err="1" smtClean="0"/>
              <a:t>Webpack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자바스크립트 애플리케이션 개발을 위한 모듈 번들러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정적 자원들을 묶어 하나 또는 </a:t>
            </a:r>
            <a:r>
              <a:rPr lang="ko-KR" altLang="en-US" dirty="0" err="1" smtClean="0"/>
              <a:t>몇개의</a:t>
            </a:r>
            <a:r>
              <a:rPr lang="ko-KR" altLang="en-US" dirty="0" smtClean="0"/>
              <a:t> 파일로 </a:t>
            </a:r>
            <a:r>
              <a:rPr lang="ko-KR" altLang="en-US" dirty="0" err="1" smtClean="0"/>
              <a:t>번들링함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초기로딩 타임 감소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정적 자원들까지 모듈화 가능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트랜스파일러들과</a:t>
            </a:r>
            <a:r>
              <a:rPr lang="ko-KR" altLang="en-US" dirty="0" smtClean="0"/>
              <a:t> 쉽게 통합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HMR(Hot Module Replacement)</a:t>
            </a:r>
            <a:r>
              <a:rPr lang="ko-KR" altLang="en-US" dirty="0" smtClean="0"/>
              <a:t>를 지원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코드 </a:t>
            </a:r>
            <a:r>
              <a:rPr lang="ko-KR" altLang="en-US" dirty="0" err="1" smtClean="0"/>
              <a:t>수정시</a:t>
            </a:r>
            <a:r>
              <a:rPr lang="ko-KR" altLang="en-US" dirty="0" smtClean="0"/>
              <a:t> 자동으로 </a:t>
            </a:r>
            <a:r>
              <a:rPr lang="ko-KR" altLang="en-US" dirty="0" err="1" smtClean="0"/>
              <a:t>번들링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페이지 갱신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다양한 </a:t>
            </a:r>
            <a:r>
              <a:rPr lang="ko-KR" altLang="en-US" dirty="0" err="1" smtClean="0"/>
              <a:t>로더</a:t>
            </a:r>
            <a:r>
              <a:rPr lang="en-US" altLang="ko-KR" dirty="0" smtClean="0"/>
              <a:t>(Loader), </a:t>
            </a:r>
            <a:r>
              <a:rPr lang="ko-KR" altLang="en-US" dirty="0" smtClean="0"/>
              <a:t>플러그인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Plugin</a:t>
            </a:r>
            <a:r>
              <a:rPr lang="en-US" altLang="ko-KR" dirty="0" smtClean="0"/>
              <a:t>)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4941168"/>
            <a:ext cx="3744416" cy="1737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Webpack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 서버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앞절까지</a:t>
            </a:r>
            <a:r>
              <a:rPr lang="ko-KR" altLang="en-US" dirty="0" smtClean="0"/>
              <a:t> 설정한 것만으로도  </a:t>
            </a:r>
            <a:r>
              <a:rPr lang="ko-KR" altLang="en-US" dirty="0" err="1" smtClean="0"/>
              <a:t>번들링은</a:t>
            </a:r>
            <a:r>
              <a:rPr lang="ko-KR" altLang="en-US" dirty="0" smtClean="0"/>
              <a:t> 가능하지만</a:t>
            </a:r>
            <a:r>
              <a:rPr lang="en-US" altLang="ko-KR" dirty="0" smtClean="0"/>
              <a:t>...</a:t>
            </a:r>
          </a:p>
          <a:p>
            <a:pPr lvl="1"/>
            <a:r>
              <a:rPr lang="ko-KR" altLang="en-US" dirty="0" err="1" smtClean="0"/>
              <a:t>개발중에</a:t>
            </a:r>
            <a:r>
              <a:rPr lang="ko-KR" altLang="en-US" dirty="0" smtClean="0"/>
              <a:t> 코드가 </a:t>
            </a:r>
            <a:r>
              <a:rPr lang="ko-KR" altLang="en-US" dirty="0" err="1" smtClean="0"/>
              <a:t>변경될때마다</a:t>
            </a:r>
            <a:r>
              <a:rPr lang="ko-KR" altLang="en-US" dirty="0" smtClean="0"/>
              <a:t> 매번 새롭게 </a:t>
            </a:r>
            <a:r>
              <a:rPr lang="en-US" altLang="ko-KR" dirty="0" err="1" smtClean="0"/>
              <a:t>webpack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명령을 수행해야</a:t>
            </a:r>
            <a:r>
              <a:rPr lang="en-US" altLang="ko-KR" dirty="0" smtClean="0"/>
              <a:t>...</a:t>
            </a:r>
          </a:p>
          <a:p>
            <a:r>
              <a:rPr lang="en-US" altLang="ko-KR" dirty="0" smtClean="0"/>
              <a:t>HMR</a:t>
            </a:r>
          </a:p>
          <a:p>
            <a:pPr lvl="1"/>
            <a:r>
              <a:rPr lang="en-US" altLang="ko-KR" dirty="0" smtClean="0"/>
              <a:t>Hot Module Replacement</a:t>
            </a:r>
          </a:p>
          <a:p>
            <a:pPr lvl="1"/>
            <a:r>
              <a:rPr lang="ko-KR" altLang="en-US" dirty="0" smtClean="0"/>
              <a:t>코드가 변경되면 자동으로 </a:t>
            </a:r>
            <a:r>
              <a:rPr lang="ko-KR" altLang="en-US" dirty="0" err="1" smtClean="0"/>
              <a:t>번들링하고</a:t>
            </a:r>
            <a:r>
              <a:rPr lang="ko-KR" altLang="en-US" dirty="0" smtClean="0"/>
              <a:t> 브라우저를 갱신시킴</a:t>
            </a:r>
            <a:endParaRPr lang="en-US" altLang="ko-KR" dirty="0" smtClean="0"/>
          </a:p>
          <a:p>
            <a:r>
              <a:rPr lang="ko-KR" altLang="en-US" dirty="0" smtClean="0"/>
              <a:t>설치 및 </a:t>
            </a:r>
            <a:r>
              <a:rPr lang="en-US" altLang="ko-KR" dirty="0" err="1" smtClean="0"/>
              <a:t>package.json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76" y="4077072"/>
            <a:ext cx="698477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npm</a:t>
            </a:r>
            <a:r>
              <a:rPr lang="en-US" altLang="ko-KR" sz="1200" dirty="0" smtClean="0"/>
              <a:t> install --save-dev </a:t>
            </a:r>
            <a:r>
              <a:rPr lang="en-US" altLang="ko-KR" sz="1200" dirty="0" err="1" smtClean="0"/>
              <a:t>webpack</a:t>
            </a:r>
            <a:r>
              <a:rPr lang="en-US" altLang="ko-KR" sz="1200" dirty="0" smtClean="0"/>
              <a:t>-dev-server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55576" y="4509120"/>
            <a:ext cx="698477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{</a:t>
            </a:r>
          </a:p>
          <a:p>
            <a:r>
              <a:rPr lang="en-US" altLang="ko-KR" sz="1200" dirty="0" smtClean="0"/>
              <a:t>  ......</a:t>
            </a:r>
          </a:p>
          <a:p>
            <a:r>
              <a:rPr lang="en-US" altLang="ko-KR" sz="1200" dirty="0" smtClean="0"/>
              <a:t>  "scripts": {</a:t>
            </a:r>
          </a:p>
          <a:p>
            <a:r>
              <a:rPr lang="en-US" altLang="ko-KR" sz="1200" dirty="0" smtClean="0"/>
              <a:t>    "build": "</a:t>
            </a:r>
            <a:r>
              <a:rPr lang="en-US" altLang="ko-KR" sz="1200" dirty="0" err="1" smtClean="0"/>
              <a:t>webpack</a:t>
            </a:r>
            <a:r>
              <a:rPr lang="en-US" altLang="ko-KR" sz="1200" dirty="0" smtClean="0"/>
              <a:t>",</a:t>
            </a:r>
          </a:p>
          <a:p>
            <a:r>
              <a:rPr lang="en-US" altLang="ko-KR" sz="1200" b="1" dirty="0" smtClean="0"/>
              <a:t>    "start": "</a:t>
            </a:r>
            <a:r>
              <a:rPr lang="en-US" altLang="ko-KR" sz="1200" b="1" dirty="0" err="1" smtClean="0"/>
              <a:t>node_modules</a:t>
            </a:r>
            <a:r>
              <a:rPr lang="en-US" altLang="ko-KR" sz="1200" b="1" dirty="0" smtClean="0"/>
              <a:t>/.bin/</a:t>
            </a:r>
            <a:r>
              <a:rPr lang="en-US" altLang="ko-KR" sz="1200" b="1" dirty="0" err="1" smtClean="0"/>
              <a:t>webpack</a:t>
            </a:r>
            <a:r>
              <a:rPr lang="en-US" altLang="ko-KR" sz="1200" b="1" dirty="0" smtClean="0"/>
              <a:t>-dev-server --open --hot",</a:t>
            </a:r>
          </a:p>
          <a:p>
            <a:r>
              <a:rPr lang="en-US" altLang="ko-KR" sz="1200" dirty="0" smtClean="0"/>
              <a:t>    "test": "echo \"Error: no test specified\" &amp;&amp; exit 1"</a:t>
            </a:r>
          </a:p>
          <a:p>
            <a:r>
              <a:rPr lang="en-US" altLang="ko-KR" sz="1200" dirty="0" smtClean="0"/>
              <a:t>  },</a:t>
            </a:r>
            <a:endParaRPr lang="en-US" altLang="ko-KR" sz="1200" dirty="0" smtClean="0"/>
          </a:p>
          <a:p>
            <a:r>
              <a:rPr lang="en-US" altLang="ko-KR" sz="1200" dirty="0" smtClean="0"/>
              <a:t>  ......</a:t>
            </a:r>
            <a:endParaRPr lang="en-US" altLang="ko-KR" sz="1200" dirty="0" smtClean="0"/>
          </a:p>
          <a:p>
            <a:r>
              <a:rPr lang="en-US" altLang="ko-KR" sz="1200" dirty="0" smtClean="0"/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Webpack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 서버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webpack.config.js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수정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2"/>
            <a:r>
              <a:rPr lang="en-US" altLang="ko-KR" dirty="0" err="1" smtClean="0"/>
              <a:t>contentBase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웹서버</a:t>
            </a:r>
            <a:r>
              <a:rPr lang="ko-KR" altLang="en-US" dirty="0" smtClean="0"/>
              <a:t> 루트로 지정할 디렉터리 경로 설정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port : </a:t>
            </a:r>
            <a:r>
              <a:rPr lang="ko-KR" altLang="en-US" dirty="0" smtClean="0"/>
              <a:t>포트 번호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기본값은 </a:t>
            </a:r>
            <a:r>
              <a:rPr lang="en-US" altLang="ko-KR" dirty="0" smtClean="0"/>
              <a:t>8080</a:t>
            </a:r>
          </a:p>
          <a:p>
            <a:pPr lvl="2"/>
            <a:r>
              <a:rPr lang="en-US" altLang="ko-KR" dirty="0" err="1" smtClean="0"/>
              <a:t>historyApiFallback</a:t>
            </a:r>
            <a:r>
              <a:rPr lang="en-US" altLang="ko-KR" dirty="0" smtClean="0"/>
              <a:t> : URI</a:t>
            </a:r>
            <a:r>
              <a:rPr lang="ko-KR" altLang="en-US" dirty="0" smtClean="0"/>
              <a:t>가 존재하지 않을 때 </a:t>
            </a:r>
            <a:r>
              <a:rPr lang="en-US" altLang="ko-KR" dirty="0" smtClean="0"/>
              <a:t>index.html</a:t>
            </a:r>
            <a:r>
              <a:rPr lang="ko-KR" altLang="en-US" dirty="0" smtClean="0"/>
              <a:t>로 자동 이동시킬 지 여부 지정</a:t>
            </a:r>
            <a:endParaRPr lang="en-US" altLang="ko-KR" dirty="0" smtClean="0"/>
          </a:p>
          <a:p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npm</a:t>
            </a:r>
            <a:r>
              <a:rPr lang="en-US" altLang="ko-KR" dirty="0" smtClean="0"/>
              <a:t> run start</a:t>
            </a:r>
          </a:p>
          <a:p>
            <a:pPr lvl="1"/>
            <a:r>
              <a:rPr lang="ko-KR" altLang="en-US" dirty="0" smtClean="0"/>
              <a:t>실행 후 코드를 변경하고 저장하면 즉시 반영됨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1560" y="1772816"/>
            <a:ext cx="576064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webpack</a:t>
            </a:r>
            <a:r>
              <a:rPr lang="en-US" altLang="ko-KR" sz="1200" dirty="0" smtClean="0"/>
              <a:t> = require('</a:t>
            </a:r>
            <a:r>
              <a:rPr lang="en-US" altLang="ko-KR" sz="1200" dirty="0" err="1" smtClean="0"/>
              <a:t>webpack</a:t>
            </a:r>
            <a:r>
              <a:rPr lang="en-US" altLang="ko-KR" sz="1200" dirty="0" smtClean="0"/>
              <a:t>');</a:t>
            </a:r>
          </a:p>
          <a:p>
            <a:r>
              <a:rPr lang="en-US" altLang="ko-KR" sz="1200" dirty="0" err="1" smtClean="0"/>
              <a:t>module.exports</a:t>
            </a:r>
            <a:r>
              <a:rPr lang="en-US" altLang="ko-KR" sz="1200" dirty="0" smtClean="0"/>
              <a:t> = {</a:t>
            </a:r>
          </a:p>
          <a:p>
            <a:r>
              <a:rPr lang="en-US" altLang="ko-KR" sz="1200" dirty="0" smtClean="0"/>
              <a:t>    ......</a:t>
            </a:r>
          </a:p>
          <a:p>
            <a:r>
              <a:rPr lang="en-US" altLang="ko-KR" sz="1200" b="1" dirty="0" smtClean="0"/>
              <a:t>    </a:t>
            </a:r>
            <a:r>
              <a:rPr lang="en-US" altLang="ko-KR" sz="1200" b="1" dirty="0" err="1" smtClean="0"/>
              <a:t>devServer</a:t>
            </a:r>
            <a:r>
              <a:rPr lang="en-US" altLang="ko-KR" sz="1200" b="1" dirty="0" smtClean="0"/>
              <a:t>: {</a:t>
            </a:r>
          </a:p>
          <a:p>
            <a:r>
              <a:rPr lang="en-US" altLang="ko-KR" sz="1200" b="1" dirty="0" smtClean="0"/>
              <a:t>        </a:t>
            </a:r>
            <a:r>
              <a:rPr lang="en-US" altLang="ko-KR" sz="1200" b="1" dirty="0" err="1" smtClean="0"/>
              <a:t>contentBase</a:t>
            </a:r>
            <a:r>
              <a:rPr lang="en-US" altLang="ko-KR" sz="1200" b="1" dirty="0" smtClean="0"/>
              <a:t>: './public/',</a:t>
            </a:r>
          </a:p>
          <a:p>
            <a:r>
              <a:rPr lang="en-US" altLang="ko-KR" sz="1200" b="1" dirty="0" smtClean="0"/>
              <a:t>        port: 3000,</a:t>
            </a:r>
          </a:p>
          <a:p>
            <a:r>
              <a:rPr lang="en-US" altLang="ko-KR" sz="1200" b="1" dirty="0" smtClean="0"/>
              <a:t>        </a:t>
            </a:r>
            <a:r>
              <a:rPr lang="en-US" altLang="ko-KR" sz="1200" b="1" dirty="0" err="1" smtClean="0"/>
              <a:t>historyApiFallback:true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    }</a:t>
            </a:r>
          </a:p>
          <a:p>
            <a:r>
              <a:rPr lang="en-US" altLang="ko-KR" sz="1200" dirty="0" smtClean="0"/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Vue</a:t>
            </a:r>
            <a:r>
              <a:rPr lang="en-US" altLang="ko-KR" dirty="0" smtClean="0"/>
              <a:t>-CLI </a:t>
            </a:r>
            <a:r>
              <a:rPr lang="ko-KR" altLang="en-US" dirty="0" smtClean="0"/>
              <a:t>보일러플레이트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simple </a:t>
            </a:r>
            <a:r>
              <a:rPr lang="ko-KR" altLang="en-US" dirty="0" smtClean="0"/>
              <a:t>템플릿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vue</a:t>
            </a:r>
            <a:r>
              <a:rPr lang="en-US" altLang="ko-KR" dirty="0" smtClean="0"/>
              <a:t> init simple [</a:t>
            </a:r>
            <a:r>
              <a:rPr lang="ko-KR" altLang="en-US" dirty="0" err="1" smtClean="0"/>
              <a:t>프로젝트명</a:t>
            </a:r>
            <a:r>
              <a:rPr lang="en-US" altLang="ko-KR" dirty="0" smtClean="0"/>
              <a:t>]</a:t>
            </a:r>
          </a:p>
          <a:p>
            <a:pPr lvl="1"/>
            <a:r>
              <a:rPr lang="ko-KR" altLang="en-US" dirty="0" smtClean="0"/>
              <a:t>단일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형태</a:t>
            </a:r>
            <a:endParaRPr lang="en-US" altLang="ko-KR" dirty="0" smtClean="0"/>
          </a:p>
          <a:p>
            <a:r>
              <a:rPr lang="en-US" altLang="ko-KR" dirty="0" err="1" smtClean="0"/>
              <a:t>Vue</a:t>
            </a:r>
            <a:r>
              <a:rPr lang="en-US" altLang="ko-KR" dirty="0" smtClean="0"/>
              <a:t>-CLI</a:t>
            </a:r>
            <a:r>
              <a:rPr lang="ko-KR" altLang="en-US" dirty="0" smtClean="0"/>
              <a:t>가 제공하는 </a:t>
            </a:r>
            <a:r>
              <a:rPr lang="en-US" altLang="ko-KR" dirty="0" err="1" smtClean="0"/>
              <a:t>Webpack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 템플릿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webpack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webpack</a:t>
            </a:r>
            <a:r>
              <a:rPr lang="en-US" altLang="ko-KR" dirty="0" smtClean="0"/>
              <a:t>-simple</a:t>
            </a:r>
          </a:p>
          <a:p>
            <a:pPr lvl="1"/>
            <a:r>
              <a:rPr lang="en-US" altLang="ko-KR" dirty="0" err="1" smtClean="0"/>
              <a:t>pwa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템플릿의 특징은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장에서 이미 다루었음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Vue</a:t>
            </a:r>
            <a:r>
              <a:rPr lang="en-US" altLang="ko-KR" dirty="0" smtClean="0"/>
              <a:t>-CLI </a:t>
            </a:r>
            <a:r>
              <a:rPr lang="ko-KR" altLang="en-US" dirty="0" smtClean="0"/>
              <a:t>보일러플레이트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webpack</a:t>
            </a:r>
            <a:r>
              <a:rPr lang="en-US" altLang="ko-KR" dirty="0" smtClean="0"/>
              <a:t>-simple </a:t>
            </a:r>
            <a:r>
              <a:rPr lang="ko-KR" altLang="en-US" dirty="0" smtClean="0"/>
              <a:t>기반 프로젝트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vue</a:t>
            </a:r>
            <a:r>
              <a:rPr lang="en-US" altLang="ko-KR" dirty="0" smtClean="0"/>
              <a:t>  init  </a:t>
            </a:r>
            <a:r>
              <a:rPr lang="en-US" altLang="ko-KR" dirty="0" err="1" smtClean="0"/>
              <a:t>webpack</a:t>
            </a:r>
            <a:r>
              <a:rPr lang="en-US" altLang="ko-KR" dirty="0" smtClean="0"/>
              <a:t>-simple  webpacktest2</a:t>
            </a:r>
          </a:p>
          <a:p>
            <a:pPr lvl="1"/>
            <a:r>
              <a:rPr lang="en-US" altLang="ko-KR" dirty="0" err="1" smtClean="0"/>
              <a:t>package.json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0058" y="2625329"/>
            <a:ext cx="6922302" cy="415498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{</a:t>
            </a:r>
          </a:p>
          <a:p>
            <a:r>
              <a:rPr lang="en-US" altLang="ko-KR" sz="1200" dirty="0" smtClean="0"/>
              <a:t>  ......</a:t>
            </a:r>
            <a:endParaRPr lang="en-US" altLang="ko-KR" sz="1200" dirty="0" smtClean="0"/>
          </a:p>
          <a:p>
            <a:r>
              <a:rPr lang="en-US" altLang="ko-KR" sz="1200" dirty="0" smtClean="0"/>
              <a:t>  "</a:t>
            </a:r>
            <a:r>
              <a:rPr lang="en-US" altLang="ko-KR" sz="1200" dirty="0" smtClean="0"/>
              <a:t>scripts": {</a:t>
            </a:r>
          </a:p>
          <a:p>
            <a:r>
              <a:rPr lang="en-US" altLang="ko-KR" sz="1200" dirty="0" smtClean="0"/>
              <a:t>    "dev": "cross-</a:t>
            </a:r>
            <a:r>
              <a:rPr lang="en-US" altLang="ko-KR" sz="1200" dirty="0" err="1" smtClean="0"/>
              <a:t>env</a:t>
            </a:r>
            <a:r>
              <a:rPr lang="en-US" altLang="ko-KR" sz="1200" dirty="0" smtClean="0"/>
              <a:t> NODE_ENV=development </a:t>
            </a:r>
            <a:r>
              <a:rPr lang="en-US" altLang="ko-KR" sz="1200" dirty="0" err="1" smtClean="0"/>
              <a:t>webpack</a:t>
            </a:r>
            <a:r>
              <a:rPr lang="en-US" altLang="ko-KR" sz="1200" dirty="0" smtClean="0"/>
              <a:t>-dev-server --open --hot",</a:t>
            </a:r>
          </a:p>
          <a:p>
            <a:r>
              <a:rPr lang="en-US" altLang="ko-KR" sz="1200" dirty="0" smtClean="0"/>
              <a:t>    "build": "cross-</a:t>
            </a:r>
            <a:r>
              <a:rPr lang="en-US" altLang="ko-KR" sz="1200" dirty="0" err="1" smtClean="0"/>
              <a:t>env</a:t>
            </a:r>
            <a:r>
              <a:rPr lang="en-US" altLang="ko-KR" sz="1200" dirty="0" smtClean="0"/>
              <a:t> NODE_ENV=production </a:t>
            </a:r>
            <a:r>
              <a:rPr lang="en-US" altLang="ko-KR" sz="1200" dirty="0" err="1" smtClean="0"/>
              <a:t>webpack</a:t>
            </a:r>
            <a:r>
              <a:rPr lang="en-US" altLang="ko-KR" sz="1200" dirty="0" smtClean="0"/>
              <a:t> --progress --hide-modules"</a:t>
            </a:r>
          </a:p>
          <a:p>
            <a:r>
              <a:rPr lang="en-US" altLang="ko-KR" sz="1200" dirty="0" smtClean="0"/>
              <a:t>  },</a:t>
            </a:r>
          </a:p>
          <a:p>
            <a:r>
              <a:rPr lang="en-US" altLang="ko-KR" sz="1200" dirty="0" smtClean="0"/>
              <a:t>  "dependencies": {</a:t>
            </a:r>
          </a:p>
          <a:p>
            <a:r>
              <a:rPr lang="en-US" altLang="ko-KR" sz="1200" dirty="0" smtClean="0"/>
              <a:t>    "</a:t>
            </a:r>
            <a:r>
              <a:rPr lang="en-US" altLang="ko-KR" sz="1200" dirty="0" err="1" smtClean="0"/>
              <a:t>vue</a:t>
            </a:r>
            <a:r>
              <a:rPr lang="en-US" altLang="ko-KR" sz="1200" dirty="0" smtClean="0"/>
              <a:t>": "^2.2.1"</a:t>
            </a:r>
          </a:p>
          <a:p>
            <a:r>
              <a:rPr lang="en-US" altLang="ko-KR" sz="1200" dirty="0" smtClean="0"/>
              <a:t>  },</a:t>
            </a:r>
          </a:p>
          <a:p>
            <a:r>
              <a:rPr lang="en-US" altLang="ko-KR" sz="1200" dirty="0" smtClean="0"/>
              <a:t>  "</a:t>
            </a:r>
            <a:r>
              <a:rPr lang="en-US" altLang="ko-KR" sz="1200" dirty="0" err="1" smtClean="0"/>
              <a:t>devDependencies</a:t>
            </a:r>
            <a:r>
              <a:rPr lang="en-US" altLang="ko-KR" sz="1200" dirty="0" smtClean="0"/>
              <a:t>": {</a:t>
            </a:r>
          </a:p>
          <a:p>
            <a:r>
              <a:rPr lang="en-US" altLang="ko-KR" sz="1200" dirty="0" smtClean="0"/>
              <a:t>    "</a:t>
            </a:r>
            <a:r>
              <a:rPr lang="en-US" altLang="ko-KR" sz="1200" dirty="0" err="1" smtClean="0"/>
              <a:t>babel</a:t>
            </a:r>
            <a:r>
              <a:rPr lang="en-US" altLang="ko-KR" sz="1200" dirty="0" smtClean="0"/>
              <a:t>-core": "^6.0.0",</a:t>
            </a:r>
          </a:p>
          <a:p>
            <a:r>
              <a:rPr lang="en-US" altLang="ko-KR" sz="1200" dirty="0" smtClean="0"/>
              <a:t>    "</a:t>
            </a:r>
            <a:r>
              <a:rPr lang="en-US" altLang="ko-KR" sz="1200" dirty="0" err="1" smtClean="0"/>
              <a:t>babel</a:t>
            </a:r>
            <a:r>
              <a:rPr lang="en-US" altLang="ko-KR" sz="1200" dirty="0" smtClean="0"/>
              <a:t>-loader": "^6.0.0",</a:t>
            </a:r>
          </a:p>
          <a:p>
            <a:r>
              <a:rPr lang="en-US" altLang="ko-KR" sz="1200" dirty="0" smtClean="0"/>
              <a:t>    "</a:t>
            </a:r>
            <a:r>
              <a:rPr lang="en-US" altLang="ko-KR" sz="1200" dirty="0" err="1" smtClean="0"/>
              <a:t>babel</a:t>
            </a:r>
            <a:r>
              <a:rPr lang="en-US" altLang="ko-KR" sz="1200" dirty="0" smtClean="0"/>
              <a:t>-preset-latest": "^6.0.0",</a:t>
            </a:r>
          </a:p>
          <a:p>
            <a:r>
              <a:rPr lang="en-US" altLang="ko-KR" sz="1200" b="1" dirty="0" smtClean="0"/>
              <a:t>    "cross-</a:t>
            </a:r>
            <a:r>
              <a:rPr lang="en-US" altLang="ko-KR" sz="1200" b="1" dirty="0" err="1" smtClean="0"/>
              <a:t>env</a:t>
            </a:r>
            <a:r>
              <a:rPr lang="en-US" altLang="ko-KR" sz="1200" b="1" dirty="0" smtClean="0"/>
              <a:t>": "^3.0.0",</a:t>
            </a:r>
          </a:p>
          <a:p>
            <a:r>
              <a:rPr lang="en-US" altLang="ko-KR" sz="1200" b="1" dirty="0" smtClean="0"/>
              <a:t>    "</a:t>
            </a:r>
            <a:r>
              <a:rPr lang="en-US" altLang="ko-KR" sz="1200" b="1" dirty="0" err="1" smtClean="0"/>
              <a:t>css</a:t>
            </a:r>
            <a:r>
              <a:rPr lang="en-US" altLang="ko-KR" sz="1200" b="1" dirty="0" smtClean="0"/>
              <a:t>-loader": "^0.25.0",</a:t>
            </a:r>
          </a:p>
          <a:p>
            <a:r>
              <a:rPr lang="en-US" altLang="ko-KR" sz="1200" b="1" dirty="0" smtClean="0"/>
              <a:t>    "file-loader": "^0.9.0",</a:t>
            </a:r>
          </a:p>
          <a:p>
            <a:r>
              <a:rPr lang="en-US" altLang="ko-KR" sz="1200" b="1" dirty="0" smtClean="0"/>
              <a:t>    "</a:t>
            </a:r>
            <a:r>
              <a:rPr lang="en-US" altLang="ko-KR" sz="1200" b="1" dirty="0" err="1" smtClean="0"/>
              <a:t>vue</a:t>
            </a:r>
            <a:r>
              <a:rPr lang="en-US" altLang="ko-KR" sz="1200" b="1" dirty="0" smtClean="0"/>
              <a:t>-loader": "^11.1.4",</a:t>
            </a:r>
          </a:p>
          <a:p>
            <a:r>
              <a:rPr lang="en-US" altLang="ko-KR" sz="1200" b="1" dirty="0" smtClean="0"/>
              <a:t>    "</a:t>
            </a:r>
            <a:r>
              <a:rPr lang="en-US" altLang="ko-KR" sz="1200" b="1" dirty="0" err="1" smtClean="0"/>
              <a:t>vue</a:t>
            </a:r>
            <a:r>
              <a:rPr lang="en-US" altLang="ko-KR" sz="1200" b="1" dirty="0" smtClean="0"/>
              <a:t>-template-compiler": "^2.2.1",</a:t>
            </a:r>
          </a:p>
          <a:p>
            <a:r>
              <a:rPr lang="en-US" altLang="ko-KR" sz="1200" dirty="0" smtClean="0"/>
              <a:t>    "</a:t>
            </a:r>
            <a:r>
              <a:rPr lang="en-US" altLang="ko-KR" sz="1200" dirty="0" err="1" smtClean="0"/>
              <a:t>webpack</a:t>
            </a:r>
            <a:r>
              <a:rPr lang="en-US" altLang="ko-KR" sz="1200" dirty="0" smtClean="0"/>
              <a:t>": "^2.2.0",</a:t>
            </a:r>
          </a:p>
          <a:p>
            <a:r>
              <a:rPr lang="en-US" altLang="ko-KR" sz="1200" dirty="0" smtClean="0"/>
              <a:t>    "</a:t>
            </a:r>
            <a:r>
              <a:rPr lang="en-US" altLang="ko-KR" sz="1200" dirty="0" err="1" smtClean="0"/>
              <a:t>webpack</a:t>
            </a:r>
            <a:r>
              <a:rPr lang="en-US" altLang="ko-KR" sz="1200" dirty="0" smtClean="0"/>
              <a:t>-dev-server": "^2.2.0"</a:t>
            </a:r>
          </a:p>
          <a:p>
            <a:r>
              <a:rPr lang="en-US" altLang="ko-KR" sz="1200" dirty="0" smtClean="0"/>
              <a:t>  }</a:t>
            </a:r>
          </a:p>
          <a:p>
            <a:r>
              <a:rPr lang="en-US" altLang="ko-KR" sz="1200" dirty="0" smtClean="0"/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Vue</a:t>
            </a:r>
            <a:r>
              <a:rPr lang="en-US" altLang="ko-KR" dirty="0" smtClean="0"/>
              <a:t>-CLI </a:t>
            </a:r>
            <a:r>
              <a:rPr lang="ko-KR" altLang="en-US" dirty="0" smtClean="0"/>
              <a:t>보일러플레이트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라이브러리 기능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cross-</a:t>
            </a:r>
            <a:r>
              <a:rPr lang="en-US" altLang="ko-KR" dirty="0" err="1" smtClean="0"/>
              <a:t>env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여러 플랫폼에 걸쳐 환경 변수를 설정하고 사용하는 스크립트를 실행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css</a:t>
            </a:r>
            <a:r>
              <a:rPr lang="en-US" altLang="ko-KR" dirty="0" smtClean="0"/>
              <a:t>-loader</a:t>
            </a:r>
          </a:p>
          <a:p>
            <a:pPr lvl="2"/>
            <a:r>
              <a:rPr lang="ko-KR" altLang="en-US" dirty="0" smtClean="0"/>
              <a:t>컴포넌트에서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파일명을 이용해 직접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구문으로 </a:t>
            </a:r>
            <a:r>
              <a:rPr lang="ko-KR" altLang="en-US" dirty="0" err="1" smtClean="0"/>
              <a:t>로드하여</a:t>
            </a:r>
            <a:r>
              <a:rPr lang="ko-KR" altLang="en-US" dirty="0" smtClean="0"/>
              <a:t> 사용하는 방법을 제공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file-loader</a:t>
            </a:r>
          </a:p>
          <a:p>
            <a:pPr lvl="2"/>
            <a:r>
              <a:rPr lang="ko-KR" altLang="en-US" dirty="0" smtClean="0"/>
              <a:t>정적 자원을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구문을 이용해 코드로 </a:t>
            </a:r>
            <a:r>
              <a:rPr lang="ko-KR" altLang="en-US" dirty="0" err="1" smtClean="0"/>
              <a:t>로드하는</a:t>
            </a:r>
            <a:r>
              <a:rPr lang="ko-KR" altLang="en-US" dirty="0" smtClean="0"/>
              <a:t> 기능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로드된</a:t>
            </a:r>
            <a:r>
              <a:rPr lang="ko-KR" altLang="en-US" dirty="0" smtClean="0"/>
              <a:t> 파일은 </a:t>
            </a:r>
            <a:r>
              <a:rPr lang="en-US" altLang="ko-KR" dirty="0" err="1" smtClean="0"/>
              <a:t>webpack</a:t>
            </a:r>
            <a:r>
              <a:rPr lang="ko-KR" altLang="en-US" dirty="0" smtClean="0"/>
              <a:t>에 의해 번들링됨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vue</a:t>
            </a:r>
            <a:r>
              <a:rPr lang="en-US" altLang="ko-KR" dirty="0" smtClean="0"/>
              <a:t>-loader</a:t>
            </a:r>
          </a:p>
          <a:p>
            <a:pPr lvl="2"/>
            <a:r>
              <a:rPr lang="ko-KR" altLang="en-US" dirty="0" smtClean="0"/>
              <a:t>확장자가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vue</a:t>
            </a:r>
            <a:r>
              <a:rPr lang="ko-KR" altLang="en-US" dirty="0" smtClean="0"/>
              <a:t>인 단일 파일 컴포넌트파일을 트랜스파일하고 로드하는 기능을 수행함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vue</a:t>
            </a:r>
            <a:r>
              <a:rPr lang="en-US" altLang="ko-KR" dirty="0" smtClean="0"/>
              <a:t>-template-compiler</a:t>
            </a:r>
          </a:p>
          <a:p>
            <a:pPr lvl="2"/>
            <a:r>
              <a:rPr lang="en-US" altLang="ko-KR" dirty="0" err="1" smtClean="0"/>
              <a:t>vue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컴포넌트 내부의 템플릿 문자열을 </a:t>
            </a:r>
            <a:r>
              <a:rPr lang="ko-KR" altLang="en-US" dirty="0" err="1" smtClean="0"/>
              <a:t>트랜스파일함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Vue</a:t>
            </a:r>
            <a:r>
              <a:rPr lang="en-US" altLang="ko-KR" dirty="0" smtClean="0"/>
              <a:t>-CLI </a:t>
            </a:r>
            <a:r>
              <a:rPr lang="ko-KR" altLang="en-US" dirty="0" smtClean="0"/>
              <a:t>보일러플레이트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webpack</a:t>
            </a:r>
            <a:r>
              <a:rPr lang="en-US" altLang="ko-KR" dirty="0" smtClean="0"/>
              <a:t>-simple</a:t>
            </a:r>
            <a:r>
              <a:rPr lang="ko-KR" altLang="en-US" dirty="0" smtClean="0"/>
              <a:t>의 디렉터리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구성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webpack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 서버를 이용해 </a:t>
            </a:r>
            <a:r>
              <a:rPr lang="en-US" altLang="ko-KR" dirty="0" smtClean="0"/>
              <a:t>HMR </a:t>
            </a:r>
            <a:r>
              <a:rPr lang="ko-KR" altLang="en-US" dirty="0" smtClean="0"/>
              <a:t>기능 지원</a:t>
            </a:r>
            <a:endParaRPr lang="en-US" altLang="ko-KR" dirty="0" smtClean="0"/>
          </a:p>
          <a:p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npm</a:t>
            </a:r>
            <a:r>
              <a:rPr lang="en-US" altLang="ko-KR" dirty="0" smtClean="0"/>
              <a:t> run dev</a:t>
            </a:r>
          </a:p>
          <a:p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536" y="3429000"/>
            <a:ext cx="2664296" cy="2160240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75856" y="3429000"/>
            <a:ext cx="5731510" cy="316641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Vue</a:t>
            </a:r>
            <a:r>
              <a:rPr lang="en-US" altLang="ko-KR" dirty="0" smtClean="0"/>
              <a:t>-CLI </a:t>
            </a:r>
            <a:r>
              <a:rPr lang="ko-KR" altLang="en-US" dirty="0" smtClean="0"/>
              <a:t>보일러플레이트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PWA</a:t>
            </a:r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00808"/>
            <a:ext cx="4000535" cy="483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Vue</a:t>
            </a:r>
            <a:r>
              <a:rPr lang="en-US" altLang="ko-KR" dirty="0" smtClean="0"/>
              <a:t>-CLI </a:t>
            </a:r>
            <a:r>
              <a:rPr lang="ko-KR" altLang="en-US" dirty="0" smtClean="0"/>
              <a:t>보일러플레이트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Webpack</a:t>
            </a:r>
            <a:r>
              <a:rPr lang="ko-KR" altLang="en-US" dirty="0" smtClean="0"/>
              <a:t>에 대한 더 자세한 내용은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https://webpack.js.org/configuration/ </a:t>
            </a:r>
            <a:endParaRPr lang="en-US" altLang="ko-KR" dirty="0" smtClean="0"/>
          </a:p>
          <a:p>
            <a:r>
              <a:rPr lang="ko-KR" altLang="en-US" dirty="0" smtClean="0"/>
              <a:t>다른 </a:t>
            </a:r>
            <a:r>
              <a:rPr lang="en-US" altLang="ko-KR" dirty="0" err="1" smtClean="0"/>
              <a:t>webpack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 템플릿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webpack</a:t>
            </a:r>
            <a:r>
              <a:rPr lang="en-US" altLang="ko-KR" dirty="0" smtClean="0"/>
              <a:t>-simple </a:t>
            </a:r>
            <a:r>
              <a:rPr lang="ko-KR" altLang="en-US" dirty="0" smtClean="0"/>
              <a:t>템플릿은 간단한 </a:t>
            </a:r>
            <a:r>
              <a:rPr lang="en-US" altLang="ko-KR" dirty="0" err="1" smtClean="0"/>
              <a:t>Vue</a:t>
            </a:r>
            <a:r>
              <a:rPr lang="en-US" altLang="ko-KR" dirty="0" smtClean="0"/>
              <a:t> </a:t>
            </a:r>
            <a:r>
              <a:rPr lang="ko-KR" altLang="en-US" dirty="0" smtClean="0"/>
              <a:t>애플리케이션을 개발할 때 주로 사용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webpack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vue</a:t>
            </a:r>
            <a:r>
              <a:rPr lang="en-US" altLang="ko-KR" dirty="0" smtClean="0"/>
              <a:t>-router </a:t>
            </a:r>
            <a:r>
              <a:rPr lang="ko-KR" altLang="en-US" dirty="0" smtClean="0"/>
              <a:t>설정과 간단한 예제가 추가되어 있음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pwa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webpack</a:t>
            </a:r>
            <a:r>
              <a:rPr lang="en-US" altLang="ko-KR" dirty="0" smtClean="0"/>
              <a:t> </a:t>
            </a:r>
            <a:r>
              <a:rPr lang="ko-KR" altLang="en-US" dirty="0" smtClean="0"/>
              <a:t>템플릿 </a:t>
            </a:r>
            <a:r>
              <a:rPr lang="en-US" altLang="ko-KR" dirty="0" smtClean="0"/>
              <a:t>+ PWA(Progressive Web Application) </a:t>
            </a:r>
            <a:r>
              <a:rPr lang="ko-KR" altLang="en-US" dirty="0" smtClean="0"/>
              <a:t>개발을 위한 설정 추가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service worker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Webpack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Webpack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 파일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webpack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반드시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파일명을 지정하지 않으면 </a:t>
            </a:r>
            <a:r>
              <a:rPr lang="en-US" altLang="ko-KR" dirty="0" err="1" smtClean="0"/>
              <a:t>webpack.config.js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사용됨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핵심 옵션 객체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entry</a:t>
            </a:r>
          </a:p>
          <a:p>
            <a:pPr lvl="2"/>
            <a:r>
              <a:rPr lang="en-US" altLang="ko-KR" dirty="0" smtClean="0"/>
              <a:t>o</a:t>
            </a:r>
            <a:r>
              <a:rPr lang="en-US" altLang="ko-KR" dirty="0" smtClean="0"/>
              <a:t>utput</a:t>
            </a:r>
          </a:p>
          <a:p>
            <a:pPr lvl="2"/>
            <a:r>
              <a:rPr lang="en-US" altLang="ko-KR" dirty="0" smtClean="0"/>
              <a:t>module</a:t>
            </a:r>
          </a:p>
          <a:p>
            <a:pPr lvl="2"/>
            <a:r>
              <a:rPr lang="en-US" altLang="ko-KR" dirty="0" err="1" smtClean="0"/>
              <a:t>p</a:t>
            </a:r>
            <a:r>
              <a:rPr lang="en-US" altLang="ko-KR" dirty="0" err="1" smtClean="0"/>
              <a:t>lugins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211960" y="2636912"/>
            <a:ext cx="4572000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webpack</a:t>
            </a:r>
            <a:r>
              <a:rPr lang="en-US" altLang="ko-KR" sz="1400" dirty="0" smtClean="0"/>
              <a:t> = require('</a:t>
            </a:r>
            <a:r>
              <a:rPr lang="en-US" altLang="ko-KR" sz="1400" dirty="0" err="1" smtClean="0"/>
              <a:t>webpack</a:t>
            </a:r>
            <a:r>
              <a:rPr lang="en-US" altLang="ko-KR" sz="1400" dirty="0" smtClean="0"/>
              <a:t>');</a:t>
            </a:r>
          </a:p>
          <a:p>
            <a:r>
              <a:rPr lang="en-US" altLang="ko-KR" sz="1400" dirty="0" err="1" smtClean="0"/>
              <a:t>module.exports</a:t>
            </a:r>
            <a:r>
              <a:rPr lang="en-US" altLang="ko-KR" sz="1400" dirty="0" smtClean="0"/>
              <a:t> = {</a:t>
            </a:r>
          </a:p>
          <a:p>
            <a:r>
              <a:rPr lang="en-US" altLang="ko-KR" sz="1400" dirty="0" smtClean="0"/>
              <a:t>    entry: {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},</a:t>
            </a:r>
          </a:p>
          <a:p>
            <a:r>
              <a:rPr lang="en-US" altLang="ko-KR" sz="1400" dirty="0" smtClean="0"/>
              <a:t>    output: {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},</a:t>
            </a:r>
          </a:p>
          <a:p>
            <a:r>
              <a:rPr lang="en-US" altLang="ko-KR" sz="1400" dirty="0" smtClean="0"/>
              <a:t>    module: {</a:t>
            </a:r>
          </a:p>
          <a:p>
            <a:r>
              <a:rPr lang="en-US" altLang="ko-KR" sz="1400" dirty="0" smtClean="0"/>
              <a:t>        rules: [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    ]</a:t>
            </a:r>
          </a:p>
          <a:p>
            <a:r>
              <a:rPr lang="en-US" altLang="ko-KR" sz="1400" dirty="0" smtClean="0"/>
              <a:t>    },</a:t>
            </a:r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plugins</a:t>
            </a:r>
            <a:r>
              <a:rPr lang="en-US" altLang="ko-KR" sz="1400" dirty="0" smtClean="0"/>
              <a:t>: [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],</a:t>
            </a:r>
          </a:p>
          <a:p>
            <a:r>
              <a:rPr lang="en-US" altLang="ko-KR" sz="1400" dirty="0" smtClean="0"/>
              <a:t>    ......</a:t>
            </a:r>
          </a:p>
          <a:p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Webpack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</a:t>
            </a:r>
            <a:r>
              <a:rPr lang="en-US" altLang="ko-KR" dirty="0" smtClean="0"/>
              <a:t>ntry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처음 </a:t>
            </a:r>
            <a:r>
              <a:rPr lang="ko-KR" altLang="en-US" dirty="0" err="1" smtClean="0"/>
              <a:t>로드하는</a:t>
            </a:r>
            <a:r>
              <a:rPr lang="ko-KR" altLang="en-US" dirty="0" smtClean="0"/>
              <a:t> 파일 지정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r>
              <a:rPr lang="en-US" altLang="ko-KR" dirty="0" smtClean="0"/>
              <a:t>output</a:t>
            </a:r>
          </a:p>
          <a:p>
            <a:pPr lvl="1"/>
            <a:r>
              <a:rPr lang="ko-KR" altLang="en-US" dirty="0" err="1" smtClean="0"/>
              <a:t>번들링된</a:t>
            </a:r>
            <a:r>
              <a:rPr lang="ko-KR" altLang="en-US" dirty="0" smtClean="0"/>
              <a:t> 결과물의 출력방법을 지정함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[name] </a:t>
            </a:r>
            <a:r>
              <a:rPr lang="ko-KR" altLang="en-US" dirty="0" smtClean="0"/>
              <a:t>대체 문자 </a:t>
            </a:r>
            <a:r>
              <a:rPr lang="en-US" altLang="ko-KR" dirty="0" smtClean="0"/>
              <a:t>: entry </a:t>
            </a:r>
            <a:r>
              <a:rPr lang="ko-KR" altLang="en-US" dirty="0" smtClean="0"/>
              <a:t>옵션의 진입 파일의 이름을 출력으로</a:t>
            </a:r>
            <a:r>
              <a:rPr lang="en-US" altLang="ko-KR" dirty="0" smtClean="0"/>
              <a:t>...</a:t>
            </a:r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9592" y="2204864"/>
            <a:ext cx="4572000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US" altLang="ko-KR" sz="1200" dirty="0" smtClean="0"/>
              <a:t>[ </a:t>
            </a:r>
            <a:r>
              <a:rPr lang="ko-KR" altLang="en-US" sz="1200" dirty="0" smtClean="0"/>
              <a:t>단일 진입 파일인 경우 </a:t>
            </a:r>
            <a:r>
              <a:rPr lang="en-US" altLang="ko-KR" sz="1200" dirty="0" smtClean="0"/>
              <a:t>]</a:t>
            </a:r>
          </a:p>
          <a:p>
            <a:r>
              <a:rPr lang="en-US" altLang="ko-KR" sz="1200" dirty="0" smtClean="0"/>
              <a:t>entry: __</a:t>
            </a:r>
            <a:r>
              <a:rPr lang="en-US" altLang="ko-KR" sz="1200" dirty="0" err="1" smtClean="0"/>
              <a:t>dirname</a:t>
            </a:r>
            <a:r>
              <a:rPr lang="en-US" altLang="ko-KR" sz="1200" dirty="0" smtClean="0"/>
              <a:t> + '/</a:t>
            </a:r>
            <a:r>
              <a:rPr lang="en-US" altLang="ko-KR" sz="1200" dirty="0" err="1" smtClean="0"/>
              <a:t>src</a:t>
            </a:r>
            <a:r>
              <a:rPr lang="en-US" altLang="ko-KR" sz="1200" dirty="0" smtClean="0"/>
              <a:t>/index.js'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[ </a:t>
            </a:r>
            <a:r>
              <a:rPr lang="ko-KR" altLang="en-US" sz="1200" dirty="0" smtClean="0"/>
              <a:t>다중 진입 파일인 경우 </a:t>
            </a:r>
            <a:r>
              <a:rPr lang="en-US" altLang="ko-KR" sz="1200" dirty="0" smtClean="0"/>
              <a:t>]</a:t>
            </a:r>
          </a:p>
          <a:p>
            <a:r>
              <a:rPr lang="en-US" altLang="ko-KR" sz="1200" dirty="0" smtClean="0"/>
              <a:t>entry: {</a:t>
            </a:r>
          </a:p>
          <a:p>
            <a:r>
              <a:rPr lang="en-US" altLang="ko-KR" sz="1200" dirty="0" smtClean="0"/>
              <a:t>  main: __</a:t>
            </a:r>
            <a:r>
              <a:rPr lang="en-US" altLang="ko-KR" sz="1200" dirty="0" err="1" smtClean="0"/>
              <a:t>dirname</a:t>
            </a:r>
            <a:r>
              <a:rPr lang="en-US" altLang="ko-KR" sz="1200" dirty="0" smtClean="0"/>
              <a:t> + '/</a:t>
            </a:r>
            <a:r>
              <a:rPr lang="en-US" altLang="ko-KR" sz="1200" dirty="0" err="1" smtClean="0"/>
              <a:t>src</a:t>
            </a:r>
            <a:r>
              <a:rPr lang="en-US" altLang="ko-KR" sz="1200" dirty="0" smtClean="0"/>
              <a:t>/index.js',</a:t>
            </a:r>
          </a:p>
          <a:p>
            <a:r>
              <a:rPr lang="en-US" altLang="ko-KR" sz="1200" dirty="0" smtClean="0"/>
              <a:t>  app: __</a:t>
            </a:r>
            <a:r>
              <a:rPr lang="en-US" altLang="ko-KR" sz="1200" dirty="0" err="1" smtClean="0"/>
              <a:t>dirname</a:t>
            </a:r>
            <a:r>
              <a:rPr lang="en-US" altLang="ko-KR" sz="1200" dirty="0" smtClean="0"/>
              <a:t> + '/</a:t>
            </a:r>
            <a:r>
              <a:rPr lang="en-US" altLang="ko-KR" sz="1200" dirty="0" err="1" smtClean="0"/>
              <a:t>src</a:t>
            </a:r>
            <a:r>
              <a:rPr lang="en-US" altLang="ko-KR" sz="1200" dirty="0" smtClean="0"/>
              <a:t>/main.js'</a:t>
            </a:r>
          </a:p>
          <a:p>
            <a:r>
              <a:rPr lang="en-US" altLang="ko-KR" sz="1200" dirty="0" smtClean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99592" y="5301208"/>
            <a:ext cx="45720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US" altLang="ko-KR" sz="1200" dirty="0" smtClean="0"/>
              <a:t>output: {</a:t>
            </a:r>
            <a:endParaRPr lang="ko-KR" altLang="ko-KR" sz="1200" dirty="0" smtClean="0"/>
          </a:p>
          <a:p>
            <a:r>
              <a:rPr lang="en-US" altLang="ko-KR" sz="1200" dirty="0" smtClean="0"/>
              <a:t>    path: __</a:t>
            </a:r>
            <a:r>
              <a:rPr lang="en-US" altLang="ko-KR" sz="1200" dirty="0" err="1" smtClean="0"/>
              <a:t>dirname</a:t>
            </a:r>
            <a:r>
              <a:rPr lang="en-US" altLang="ko-KR" sz="1200" dirty="0" smtClean="0"/>
              <a:t> + '/public/dist/'),</a:t>
            </a:r>
            <a:endParaRPr lang="ko-KR" altLang="ko-KR" sz="1200" dirty="0" smtClean="0"/>
          </a:p>
          <a:p>
            <a:r>
              <a:rPr lang="en-US" altLang="ko-KR" sz="1200" dirty="0" smtClean="0"/>
              <a:t>    filename: '[name].</a:t>
            </a:r>
            <a:r>
              <a:rPr lang="en-US" altLang="ko-KR" sz="1200" dirty="0" err="1" smtClean="0"/>
              <a:t>js</a:t>
            </a:r>
            <a:r>
              <a:rPr lang="en-US" altLang="ko-KR" sz="1200" dirty="0" smtClean="0"/>
              <a:t>',</a:t>
            </a:r>
            <a:endParaRPr lang="ko-KR" altLang="ko-KR" sz="1200" dirty="0" smtClean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publicPath</a:t>
            </a:r>
            <a:r>
              <a:rPr lang="en-US" altLang="ko-KR" sz="1200" dirty="0" smtClean="0"/>
              <a:t> : '/dist'</a:t>
            </a:r>
            <a:endParaRPr lang="ko-KR" altLang="ko-KR" sz="1200" dirty="0" smtClean="0"/>
          </a:p>
          <a:p>
            <a:r>
              <a:rPr lang="en-US" altLang="ko-KR" sz="1200" dirty="0" smtClean="0"/>
              <a:t>}</a:t>
            </a:r>
            <a:endParaRPr lang="ko-KR" altLang="en-US" sz="12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Webpack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module</a:t>
            </a:r>
          </a:p>
          <a:p>
            <a:pPr lvl="1"/>
            <a:r>
              <a:rPr lang="ko-KR" altLang="en-US" dirty="0" smtClean="0"/>
              <a:t>프로젝트 내부에서 사용하는 다양한 모듈의 수행방법 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특히 </a:t>
            </a:r>
            <a:r>
              <a:rPr lang="en-US" altLang="ko-KR" dirty="0" smtClean="0"/>
              <a:t>loader!!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plugins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webpack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프로세스에 사용자가 지정한 작업을 추가할 수 있는 기능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27584" y="2564904"/>
            <a:ext cx="457200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US" altLang="ko-KR" sz="1200" dirty="0" smtClean="0"/>
              <a:t> module: {</a:t>
            </a:r>
          </a:p>
          <a:p>
            <a:r>
              <a:rPr lang="en-US" altLang="ko-KR" sz="1200" dirty="0" smtClean="0"/>
              <a:t>        rules: [</a:t>
            </a:r>
          </a:p>
          <a:p>
            <a:r>
              <a:rPr lang="en-US" altLang="ko-KR" sz="1200" dirty="0" smtClean="0"/>
              <a:t>            {</a:t>
            </a:r>
          </a:p>
          <a:p>
            <a:r>
              <a:rPr lang="en-US" altLang="ko-KR" sz="1200" dirty="0" smtClean="0"/>
              <a:t>                test:/\.</a:t>
            </a:r>
            <a:r>
              <a:rPr lang="en-US" altLang="ko-KR" sz="1200" dirty="0" err="1" smtClean="0"/>
              <a:t>js</a:t>
            </a:r>
            <a:r>
              <a:rPr lang="en-US" altLang="ko-KR" sz="1200" dirty="0" smtClean="0"/>
              <a:t>$/,</a:t>
            </a:r>
          </a:p>
          <a:p>
            <a:r>
              <a:rPr lang="en-US" altLang="ko-KR" sz="1200" dirty="0" smtClean="0"/>
              <a:t>                loader: '</a:t>
            </a:r>
            <a:r>
              <a:rPr lang="en-US" altLang="ko-KR" sz="1200" dirty="0" err="1" smtClean="0"/>
              <a:t>babel</a:t>
            </a:r>
            <a:r>
              <a:rPr lang="en-US" altLang="ko-KR" sz="1200" dirty="0" smtClean="0"/>
              <a:t>-loader',</a:t>
            </a:r>
          </a:p>
          <a:p>
            <a:r>
              <a:rPr lang="en-US" altLang="ko-KR" sz="1200" dirty="0" smtClean="0"/>
              <a:t>                exclude: /</a:t>
            </a:r>
            <a:r>
              <a:rPr lang="en-US" altLang="ko-KR" sz="1200" dirty="0" err="1" smtClean="0"/>
              <a:t>node_modules</a:t>
            </a:r>
            <a:r>
              <a:rPr lang="en-US" altLang="ko-KR" sz="1200" dirty="0" smtClean="0"/>
              <a:t>/</a:t>
            </a:r>
          </a:p>
          <a:p>
            <a:r>
              <a:rPr lang="en-US" altLang="ko-KR" sz="1200" dirty="0" smtClean="0"/>
              <a:t>            }</a:t>
            </a:r>
          </a:p>
          <a:p>
            <a:r>
              <a:rPr lang="en-US" altLang="ko-KR" sz="1200" dirty="0" smtClean="0"/>
              <a:t>        ]</a:t>
            </a:r>
          </a:p>
          <a:p>
            <a:r>
              <a:rPr lang="en-US" altLang="ko-KR" sz="1200" dirty="0" smtClean="0"/>
              <a:t>   },</a:t>
            </a:r>
            <a:endParaRPr lang="ko-KR" altLang="en-US" sz="12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27584" y="5373216"/>
            <a:ext cx="45720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US" altLang="ko-KR" sz="1200" dirty="0" err="1" smtClean="0"/>
              <a:t>plugins</a:t>
            </a:r>
            <a:r>
              <a:rPr lang="en-US" altLang="ko-KR" sz="1200" dirty="0" smtClean="0"/>
              <a:t> : [</a:t>
            </a:r>
          </a:p>
          <a:p>
            <a:r>
              <a:rPr lang="en-US" altLang="ko-KR" sz="1200" dirty="0" smtClean="0"/>
              <a:t>   new </a:t>
            </a:r>
            <a:r>
              <a:rPr lang="en-US" altLang="ko-KR" sz="1200" dirty="0" err="1" smtClean="0"/>
              <a:t>webpack.optimize.UglifyJsPlugin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 smtClean="0"/>
              <a:t>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Webpack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 디렉터리 생성</a:t>
            </a:r>
            <a:endParaRPr lang="en-US" altLang="ko-KR" dirty="0" smtClean="0"/>
          </a:p>
          <a:p>
            <a:r>
              <a:rPr lang="en-US" altLang="ko-KR" dirty="0" err="1" smtClean="0"/>
              <a:t>package.json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npm</a:t>
            </a:r>
            <a:r>
              <a:rPr lang="en-US" altLang="ko-KR" dirty="0" smtClean="0"/>
              <a:t> init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webpack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636912"/>
            <a:ext cx="252412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755576" y="4797152"/>
            <a:ext cx="45720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US" altLang="ko-KR" sz="1200" dirty="0" smtClean="0"/>
              <a:t>[</a:t>
            </a:r>
            <a:r>
              <a:rPr lang="ko-KR" altLang="en-US" sz="1200" dirty="0" smtClean="0"/>
              <a:t>전역 설치</a:t>
            </a:r>
            <a:r>
              <a:rPr lang="en-US" altLang="ko-KR" sz="1200" dirty="0" smtClean="0"/>
              <a:t>] </a:t>
            </a:r>
          </a:p>
          <a:p>
            <a:r>
              <a:rPr lang="en-US" altLang="ko-KR" sz="1200" dirty="0" err="1" smtClean="0"/>
              <a:t>npm</a:t>
            </a:r>
            <a:r>
              <a:rPr lang="en-US" altLang="ko-KR" sz="1200" dirty="0" smtClean="0"/>
              <a:t> install -g </a:t>
            </a:r>
            <a:r>
              <a:rPr lang="en-US" altLang="ko-KR" sz="1200" dirty="0" err="1" smtClean="0"/>
              <a:t>webpack</a:t>
            </a:r>
            <a:r>
              <a:rPr lang="en-US" altLang="ko-KR" sz="1200" dirty="0" smtClean="0"/>
              <a:t> (Windows) </a:t>
            </a:r>
          </a:p>
          <a:p>
            <a:r>
              <a:rPr lang="en-US" altLang="ko-KR" sz="1200" dirty="0" err="1" smtClean="0"/>
              <a:t>sudo</a:t>
            </a:r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npm</a:t>
            </a:r>
            <a:r>
              <a:rPr lang="en-US" altLang="ko-KR" sz="1200" dirty="0" smtClean="0"/>
              <a:t> </a:t>
            </a:r>
            <a:r>
              <a:rPr lang="en-US" altLang="ko-KR" sz="1200" dirty="0" smtClean="0"/>
              <a:t>install -g </a:t>
            </a:r>
            <a:r>
              <a:rPr lang="en-US" altLang="ko-KR" sz="1200" dirty="0" err="1" smtClean="0"/>
              <a:t>webpack</a:t>
            </a:r>
            <a:r>
              <a:rPr lang="en-US" altLang="ko-KR" sz="1200" dirty="0" smtClean="0"/>
              <a:t> (</a:t>
            </a:r>
            <a:r>
              <a:rPr lang="en-US" altLang="ko-KR" sz="1200" dirty="0" err="1" smtClean="0"/>
              <a:t>macOS</a:t>
            </a:r>
            <a:r>
              <a:rPr lang="en-US" altLang="ko-KR" sz="1200" dirty="0" smtClean="0"/>
              <a:t>)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[ </a:t>
            </a:r>
            <a:r>
              <a:rPr lang="ko-KR" altLang="en-US" sz="1200" dirty="0" smtClean="0"/>
              <a:t>개발 의존성 설치 </a:t>
            </a:r>
            <a:r>
              <a:rPr lang="en-US" altLang="ko-KR" sz="1200" dirty="0" smtClean="0"/>
              <a:t>] </a:t>
            </a:r>
          </a:p>
          <a:p>
            <a:r>
              <a:rPr lang="en-US" altLang="ko-KR" sz="1200" dirty="0" err="1" smtClean="0"/>
              <a:t>npm</a:t>
            </a:r>
            <a:r>
              <a:rPr lang="en-US" altLang="ko-KR" sz="1200" dirty="0" smtClean="0"/>
              <a:t> install --save-dev </a:t>
            </a:r>
            <a:r>
              <a:rPr lang="en-US" altLang="ko-KR" sz="1200" dirty="0" err="1" smtClean="0"/>
              <a:t>webpack</a:t>
            </a:r>
            <a:r>
              <a:rPr lang="en-US" altLang="ko-KR" sz="1200" dirty="0" smtClean="0"/>
              <a:t> </a:t>
            </a:r>
            <a:endParaRPr lang="ko-KR" altLang="en-US" sz="12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Webpack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바벨 </a:t>
            </a:r>
            <a:r>
              <a:rPr lang="ko-KR" altLang="en-US" dirty="0" err="1" smtClean="0"/>
              <a:t>트랜스파일러</a:t>
            </a:r>
            <a:r>
              <a:rPr lang="ko-KR" altLang="en-US" dirty="0" smtClean="0"/>
              <a:t> 설치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.</a:t>
            </a:r>
            <a:r>
              <a:rPr lang="en-US" altLang="ko-KR" dirty="0" err="1" smtClean="0"/>
              <a:t>babelrc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추가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webpack.config.js</a:t>
            </a:r>
            <a:r>
              <a:rPr lang="en-US" altLang="ko-KR" dirty="0" smtClean="0"/>
              <a:t>  </a:t>
            </a:r>
            <a:r>
              <a:rPr lang="ko-KR" altLang="en-US" dirty="0" smtClean="0"/>
              <a:t>파일 작성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76" y="1772816"/>
            <a:ext cx="72008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npm</a:t>
            </a:r>
            <a:r>
              <a:rPr lang="en-US" altLang="ko-KR" sz="1200" dirty="0" smtClean="0"/>
              <a:t> install --save-dev </a:t>
            </a:r>
            <a:r>
              <a:rPr lang="en-US" altLang="ko-KR" sz="1200" dirty="0" err="1" smtClean="0"/>
              <a:t>babel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babel</a:t>
            </a:r>
            <a:r>
              <a:rPr lang="en-US" altLang="ko-KR" sz="1200" dirty="0" smtClean="0"/>
              <a:t>-core </a:t>
            </a:r>
            <a:r>
              <a:rPr lang="en-US" altLang="ko-KR" sz="1200" dirty="0" err="1" smtClean="0"/>
              <a:t>babel</a:t>
            </a:r>
            <a:r>
              <a:rPr lang="en-US" altLang="ko-KR" sz="1200" dirty="0" smtClean="0"/>
              <a:t>-loader babel-preset-es2015</a:t>
            </a:r>
            <a:endParaRPr lang="ko-KR" altLang="en-US" sz="12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755576" y="2708920"/>
            <a:ext cx="302433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{</a:t>
            </a:r>
          </a:p>
          <a:p>
            <a:r>
              <a:rPr lang="en-US" altLang="ko-KR" sz="1200" dirty="0" smtClean="0"/>
              <a:t>    "presets" : [ "es2015" ]</a:t>
            </a:r>
          </a:p>
          <a:p>
            <a:r>
              <a:rPr lang="en-US" altLang="ko-KR" sz="1200" dirty="0" smtClean="0"/>
              <a:t>}</a:t>
            </a:r>
            <a:endParaRPr lang="ko-KR" altLang="en-US" sz="1200" dirty="0" smtClean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5220072" y="2564904"/>
            <a:ext cx="3708920" cy="415498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defTabSz="914400" eaLnBrk="1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webpack</a:t>
            </a:r>
            <a:r>
              <a:rPr lang="en-US" altLang="ko-KR" sz="1200" dirty="0" smtClean="0"/>
              <a:t> = require('</a:t>
            </a:r>
            <a:r>
              <a:rPr lang="en-US" altLang="ko-KR" sz="1200" dirty="0" err="1" smtClean="0"/>
              <a:t>webpack</a:t>
            </a:r>
            <a:r>
              <a:rPr lang="en-US" altLang="ko-KR" sz="1200" dirty="0" smtClean="0"/>
              <a:t>');</a:t>
            </a:r>
          </a:p>
          <a:p>
            <a:pPr marL="0" marR="0" lvl="0" indent="0" defTabSz="914400" ea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ko-KR" sz="1200" dirty="0" err="1" smtClean="0"/>
              <a:t>module.exports</a:t>
            </a:r>
            <a:r>
              <a:rPr lang="en-US" altLang="ko-KR" sz="1200" dirty="0" smtClean="0"/>
              <a:t> = {</a:t>
            </a:r>
          </a:p>
          <a:p>
            <a:pPr marL="0" marR="0" lvl="0" indent="0" defTabSz="914400" ea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ko-KR" sz="1200" b="1" dirty="0" smtClean="0"/>
              <a:t>    entry: {</a:t>
            </a:r>
          </a:p>
          <a:p>
            <a:pPr marL="0" marR="0" lvl="0" indent="0" defTabSz="914400" ea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ko-KR" sz="1200" b="1" dirty="0" smtClean="0"/>
              <a:t>      main: __</a:t>
            </a:r>
            <a:r>
              <a:rPr lang="en-US" altLang="ko-KR" sz="1200" b="1" dirty="0" err="1" smtClean="0"/>
              <a:t>dirname</a:t>
            </a:r>
            <a:r>
              <a:rPr lang="en-US" altLang="ko-KR" sz="1200" b="1" dirty="0" smtClean="0"/>
              <a:t> + '/</a:t>
            </a:r>
            <a:r>
              <a:rPr lang="en-US" altLang="ko-KR" sz="1200" b="1" dirty="0" err="1" smtClean="0"/>
              <a:t>src</a:t>
            </a:r>
            <a:r>
              <a:rPr lang="en-US" altLang="ko-KR" sz="1200" b="1" dirty="0" smtClean="0"/>
              <a:t>/index.js'  </a:t>
            </a:r>
          </a:p>
          <a:p>
            <a:pPr marL="0" marR="0" lvl="0" indent="0" defTabSz="914400" ea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ko-KR" sz="1200" b="1" dirty="0" smtClean="0"/>
              <a:t>    },</a:t>
            </a:r>
          </a:p>
          <a:p>
            <a:pPr marL="0" marR="0" lvl="0" indent="0" defTabSz="914400" ea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ko-KR" sz="1200" dirty="0" smtClean="0"/>
              <a:t>    output: {</a:t>
            </a:r>
          </a:p>
          <a:p>
            <a:pPr marL="0" marR="0" lvl="0" indent="0" defTabSz="914400" ea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ko-KR" sz="1200" dirty="0" smtClean="0"/>
              <a:t>        path: __</a:t>
            </a:r>
            <a:r>
              <a:rPr lang="en-US" altLang="ko-KR" sz="1200" dirty="0" err="1" smtClean="0"/>
              <a:t>dirname</a:t>
            </a:r>
            <a:r>
              <a:rPr lang="en-US" altLang="ko-KR" sz="1200" dirty="0" smtClean="0"/>
              <a:t> + '/public/dist/',</a:t>
            </a:r>
          </a:p>
          <a:p>
            <a:pPr marL="0" marR="0" lvl="0" indent="0" defTabSz="914400" ea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ko-KR" sz="1200" dirty="0" smtClean="0"/>
              <a:t>        filename: '[name].</a:t>
            </a:r>
            <a:r>
              <a:rPr lang="en-US" altLang="ko-KR" sz="1200" dirty="0" err="1" smtClean="0"/>
              <a:t>js</a:t>
            </a:r>
            <a:r>
              <a:rPr lang="en-US" altLang="ko-KR" sz="1200" dirty="0" smtClean="0"/>
              <a:t>',</a:t>
            </a:r>
          </a:p>
          <a:p>
            <a:pPr marL="0" marR="0" lvl="0" indent="0" defTabSz="914400" ea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publicPath</a:t>
            </a:r>
            <a:r>
              <a:rPr lang="en-US" altLang="ko-KR" sz="1200" dirty="0" smtClean="0"/>
              <a:t> : '/dist'</a:t>
            </a:r>
          </a:p>
          <a:p>
            <a:pPr marL="0" marR="0" lvl="0" indent="0" defTabSz="914400" ea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ko-KR" sz="1200" dirty="0" smtClean="0"/>
              <a:t>    },    module: {</a:t>
            </a:r>
          </a:p>
          <a:p>
            <a:pPr marL="0" marR="0" lvl="0" indent="0" defTabSz="914400" ea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ko-KR" sz="1200" dirty="0" smtClean="0"/>
              <a:t>        rules: [</a:t>
            </a:r>
          </a:p>
          <a:p>
            <a:pPr marL="0" marR="0" lvl="0" indent="0" defTabSz="914400" ea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ko-KR" sz="1200" dirty="0" smtClean="0"/>
              <a:t>            {</a:t>
            </a:r>
          </a:p>
          <a:p>
            <a:pPr marL="0" marR="0" lvl="0" indent="0" defTabSz="914400" ea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ko-KR" sz="1200" dirty="0" smtClean="0"/>
              <a:t>                test:/\.</a:t>
            </a:r>
            <a:r>
              <a:rPr lang="en-US" altLang="ko-KR" sz="1200" dirty="0" err="1" smtClean="0"/>
              <a:t>js</a:t>
            </a:r>
            <a:r>
              <a:rPr lang="en-US" altLang="ko-KR" sz="1200" dirty="0" smtClean="0"/>
              <a:t>$/,</a:t>
            </a:r>
          </a:p>
          <a:p>
            <a:pPr marL="0" marR="0" lvl="0" indent="0" defTabSz="914400" ea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ko-KR" sz="1200" dirty="0" smtClean="0"/>
              <a:t>                loader: '</a:t>
            </a:r>
            <a:r>
              <a:rPr lang="en-US" altLang="ko-KR" sz="1200" dirty="0" err="1" smtClean="0"/>
              <a:t>babel</a:t>
            </a:r>
            <a:r>
              <a:rPr lang="en-US" altLang="ko-KR" sz="1200" dirty="0" smtClean="0"/>
              <a:t>-loader',</a:t>
            </a:r>
          </a:p>
          <a:p>
            <a:pPr marL="0" marR="0" lvl="0" indent="0" defTabSz="914400" ea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ko-KR" sz="1200" dirty="0" smtClean="0"/>
              <a:t>                exclude: /</a:t>
            </a:r>
            <a:r>
              <a:rPr lang="en-US" altLang="ko-KR" sz="1200" dirty="0" err="1" smtClean="0"/>
              <a:t>node_modules</a:t>
            </a:r>
            <a:r>
              <a:rPr lang="en-US" altLang="ko-KR" sz="1200" dirty="0" smtClean="0"/>
              <a:t>/</a:t>
            </a:r>
          </a:p>
          <a:p>
            <a:pPr marL="0" marR="0" lvl="0" indent="0" defTabSz="914400" ea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ko-KR" sz="1200" dirty="0" smtClean="0"/>
              <a:t>            }</a:t>
            </a:r>
          </a:p>
          <a:p>
            <a:pPr marL="0" marR="0" lvl="0" indent="0" defTabSz="914400" ea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ko-KR" sz="1200" dirty="0" smtClean="0"/>
              <a:t>        ]</a:t>
            </a:r>
          </a:p>
          <a:p>
            <a:pPr marL="0" marR="0" lvl="0" indent="0" defTabSz="914400" ea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ko-KR" sz="1200" dirty="0" smtClean="0"/>
              <a:t>    },</a:t>
            </a:r>
          </a:p>
          <a:p>
            <a:pPr marL="0" marR="0" lvl="0" indent="0" defTabSz="914400" ea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plugins</a:t>
            </a:r>
            <a:r>
              <a:rPr lang="en-US" altLang="ko-KR" sz="1200" dirty="0" smtClean="0"/>
              <a:t> : [</a:t>
            </a:r>
          </a:p>
          <a:p>
            <a:pPr marL="0" marR="0" lvl="0" indent="0" defTabSz="914400" ea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ko-KR" sz="1200" dirty="0" smtClean="0"/>
              <a:t>        new </a:t>
            </a:r>
            <a:r>
              <a:rPr lang="en-US" altLang="ko-KR" sz="1200" dirty="0" err="1" smtClean="0"/>
              <a:t>webpack.optimize.UglifyJsPlugin</a:t>
            </a:r>
            <a:r>
              <a:rPr lang="en-US" altLang="ko-KR" sz="1200" dirty="0" smtClean="0"/>
              <a:t>()</a:t>
            </a:r>
          </a:p>
          <a:p>
            <a:pPr marL="0" marR="0" lvl="0" indent="0" defTabSz="914400" ea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ko-KR" sz="1200" dirty="0" smtClean="0"/>
              <a:t>    ]</a:t>
            </a:r>
          </a:p>
          <a:p>
            <a:pPr marL="0" marR="0" lvl="0" indent="0" defTabSz="914400" ea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ko-KR" sz="1200" dirty="0" smtClean="0"/>
              <a:t>}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Webpack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package.json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npm</a:t>
            </a:r>
            <a:r>
              <a:rPr lang="en-US" altLang="ko-KR" dirty="0" smtClean="0"/>
              <a:t> run </a:t>
            </a:r>
            <a:r>
              <a:rPr lang="ko-KR" altLang="en-US" dirty="0" smtClean="0"/>
              <a:t>명령어로 </a:t>
            </a:r>
            <a:r>
              <a:rPr lang="ko-KR" altLang="en-US" dirty="0" err="1" smtClean="0"/>
              <a:t>트랜스파일할</a:t>
            </a:r>
            <a:r>
              <a:rPr lang="ko-KR" altLang="en-US" dirty="0" smtClean="0"/>
              <a:t> 수 있도록</a:t>
            </a:r>
            <a:r>
              <a:rPr lang="en-US" altLang="ko-KR" dirty="0" smtClean="0"/>
              <a:t>...</a:t>
            </a:r>
            <a:endParaRPr lang="ko-KR" altLang="en-US" dirty="0"/>
          </a:p>
        </p:txBody>
      </p:sp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827584" y="2204864"/>
            <a:ext cx="5544616" cy="3600986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defTabSz="914400" eaLnBrk="1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ko-KR" sz="1200" dirty="0" smtClean="0"/>
              <a:t>{</a:t>
            </a:r>
          </a:p>
          <a:p>
            <a:pPr marL="0" marR="0" lvl="0" indent="0" defTabSz="914400" ea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ko-KR" sz="1200" dirty="0" smtClean="0"/>
              <a:t>  "name": "</a:t>
            </a:r>
            <a:r>
              <a:rPr lang="en-US" altLang="ko-KR" sz="1200" dirty="0" err="1" smtClean="0"/>
              <a:t>webpacktest</a:t>
            </a:r>
            <a:r>
              <a:rPr lang="en-US" altLang="ko-KR" sz="1200" dirty="0" smtClean="0"/>
              <a:t>",</a:t>
            </a:r>
          </a:p>
          <a:p>
            <a:pPr marL="0" marR="0" lvl="0" indent="0" defTabSz="914400" ea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ko-KR" sz="1200" dirty="0" smtClean="0"/>
              <a:t>  "version": "1.0.0",</a:t>
            </a:r>
          </a:p>
          <a:p>
            <a:pPr marL="0" marR="0" lvl="0" indent="0" defTabSz="914400" ea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ko-KR" sz="1200" dirty="0" smtClean="0"/>
              <a:t>  "description": "",</a:t>
            </a:r>
          </a:p>
          <a:p>
            <a:pPr marL="0" marR="0" lvl="0" indent="0" defTabSz="914400" ea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ko-KR" sz="1200" dirty="0" smtClean="0"/>
              <a:t>  "main": "index.js",</a:t>
            </a:r>
          </a:p>
          <a:p>
            <a:pPr marL="0" marR="0" lvl="0" indent="0" defTabSz="914400" ea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ko-KR" sz="1200" dirty="0" smtClean="0"/>
              <a:t>  "scripts": {</a:t>
            </a:r>
          </a:p>
          <a:p>
            <a:pPr marL="0" marR="0" lvl="0" indent="0" defTabSz="914400" ea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ko-KR" sz="1200" b="1" dirty="0" smtClean="0"/>
              <a:t>    "build": "</a:t>
            </a:r>
            <a:r>
              <a:rPr lang="en-US" altLang="ko-KR" sz="1200" b="1" dirty="0" err="1" smtClean="0"/>
              <a:t>webpack</a:t>
            </a:r>
            <a:r>
              <a:rPr lang="en-US" altLang="ko-KR" sz="1200" b="1" dirty="0" smtClean="0"/>
              <a:t>",</a:t>
            </a:r>
          </a:p>
          <a:p>
            <a:pPr marL="0" marR="0" lvl="0" indent="0" defTabSz="914400" ea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ko-KR" sz="1200" dirty="0" smtClean="0"/>
              <a:t>    "test": "echo \"Error: no test specified\" &amp;&amp; exit 1"</a:t>
            </a:r>
          </a:p>
          <a:p>
            <a:pPr marL="0" marR="0" lvl="0" indent="0" defTabSz="914400" ea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ko-KR" sz="1200" dirty="0" smtClean="0"/>
              <a:t>  },</a:t>
            </a:r>
          </a:p>
          <a:p>
            <a:pPr marL="0" marR="0" lvl="0" indent="0" defTabSz="914400" ea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ko-KR" sz="1200" dirty="0" smtClean="0"/>
              <a:t>  "author": "",</a:t>
            </a:r>
          </a:p>
          <a:p>
            <a:pPr marL="0" marR="0" lvl="0" indent="0" defTabSz="914400" ea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ko-KR" sz="1200" dirty="0" smtClean="0"/>
              <a:t>  "license": "ISC",</a:t>
            </a:r>
          </a:p>
          <a:p>
            <a:pPr marL="0" marR="0" lvl="0" indent="0" defTabSz="914400" ea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ko-KR" sz="1200" dirty="0" smtClean="0"/>
              <a:t>  "</a:t>
            </a:r>
            <a:r>
              <a:rPr lang="en-US" altLang="ko-KR" sz="1200" dirty="0" err="1" smtClean="0"/>
              <a:t>devDependencies</a:t>
            </a:r>
            <a:r>
              <a:rPr lang="en-US" altLang="ko-KR" sz="1200" dirty="0" smtClean="0"/>
              <a:t>": {</a:t>
            </a:r>
          </a:p>
          <a:p>
            <a:pPr marL="0" marR="0" lvl="0" indent="0" defTabSz="914400" ea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ko-KR" sz="1200" dirty="0" smtClean="0"/>
              <a:t>    "</a:t>
            </a:r>
            <a:r>
              <a:rPr lang="en-US" altLang="ko-KR" sz="1200" dirty="0" err="1" smtClean="0"/>
              <a:t>babel</a:t>
            </a:r>
            <a:r>
              <a:rPr lang="en-US" altLang="ko-KR" sz="1200" dirty="0" smtClean="0"/>
              <a:t>": "^6.23.0",</a:t>
            </a:r>
          </a:p>
          <a:p>
            <a:pPr marL="0" marR="0" lvl="0" indent="0" defTabSz="914400" ea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ko-KR" sz="1200" dirty="0" smtClean="0"/>
              <a:t>    "</a:t>
            </a:r>
            <a:r>
              <a:rPr lang="en-US" altLang="ko-KR" sz="1200" dirty="0" err="1" smtClean="0"/>
              <a:t>babel</a:t>
            </a:r>
            <a:r>
              <a:rPr lang="en-US" altLang="ko-KR" sz="1200" dirty="0" smtClean="0"/>
              <a:t>-core": "^6.24.1",</a:t>
            </a:r>
          </a:p>
          <a:p>
            <a:pPr marL="0" marR="0" lvl="0" indent="0" defTabSz="914400" ea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ko-KR" sz="1200" dirty="0" smtClean="0"/>
              <a:t>    "</a:t>
            </a:r>
            <a:r>
              <a:rPr lang="en-US" altLang="ko-KR" sz="1200" dirty="0" err="1" smtClean="0"/>
              <a:t>babel</a:t>
            </a:r>
            <a:r>
              <a:rPr lang="en-US" altLang="ko-KR" sz="1200" dirty="0" smtClean="0"/>
              <a:t>-loader": "^7.0.0",</a:t>
            </a:r>
          </a:p>
          <a:p>
            <a:pPr marL="0" marR="0" lvl="0" indent="0" defTabSz="914400" ea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ko-KR" sz="1200" dirty="0" smtClean="0"/>
              <a:t>    "babel-preset-es2015": "^6.24.1",</a:t>
            </a:r>
          </a:p>
          <a:p>
            <a:pPr marL="0" marR="0" lvl="0" indent="0" defTabSz="914400" ea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ko-KR" sz="1200" dirty="0" smtClean="0"/>
              <a:t>    "</a:t>
            </a:r>
            <a:r>
              <a:rPr lang="en-US" altLang="ko-KR" sz="1200" dirty="0" err="1" smtClean="0"/>
              <a:t>webpack</a:t>
            </a:r>
            <a:r>
              <a:rPr lang="en-US" altLang="ko-KR" sz="1200" dirty="0" smtClean="0"/>
              <a:t>": "^2.5.1"</a:t>
            </a:r>
          </a:p>
          <a:p>
            <a:pPr marL="0" marR="0" lvl="0" indent="0" defTabSz="914400" ea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ko-KR" sz="1200" dirty="0" smtClean="0"/>
              <a:t>  }</a:t>
            </a:r>
          </a:p>
          <a:p>
            <a:pPr marL="0" marR="0" lvl="0" indent="0" defTabSz="914400" ea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ko-KR" sz="1200" dirty="0" smtClean="0"/>
              <a:t>}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Webpack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src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utils</a:t>
            </a:r>
            <a:r>
              <a:rPr lang="en-US" altLang="ko-KR" dirty="0" smtClean="0"/>
              <a:t>/utility..</a:t>
            </a:r>
            <a:r>
              <a:rPr lang="en-US" altLang="ko-KR" dirty="0" err="1" smtClean="0"/>
              <a:t>js</a:t>
            </a:r>
            <a:r>
              <a:rPr lang="en-US" altLang="ko-KR" dirty="0" smtClean="0"/>
              <a:t> 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src</a:t>
            </a:r>
            <a:r>
              <a:rPr lang="en-US" altLang="ko-KR" dirty="0" smtClean="0"/>
              <a:t>/index.js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1484784"/>
            <a:ext cx="25241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683568" y="1772816"/>
            <a:ext cx="468052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hangingPunct="1"/>
            <a:r>
              <a:rPr lang="en-US" altLang="ko-KR" sz="1200" dirty="0" smtClean="0"/>
              <a:t>let calc = {</a:t>
            </a:r>
          </a:p>
          <a:p>
            <a:pPr eaLnBrk="0" hangingPunct="0"/>
            <a:r>
              <a:rPr lang="en-US" altLang="ko-KR" sz="1200" dirty="0" smtClean="0"/>
              <a:t>    add(</a:t>
            </a:r>
            <a:r>
              <a:rPr lang="en-US" altLang="ko-KR" sz="1200" dirty="0" err="1" smtClean="0"/>
              <a:t>x,y</a:t>
            </a:r>
            <a:r>
              <a:rPr lang="en-US" altLang="ko-KR" sz="1200" dirty="0" smtClean="0"/>
              <a:t>) {</a:t>
            </a:r>
          </a:p>
          <a:p>
            <a:pPr eaLnBrk="0" hangingPunct="0"/>
            <a:r>
              <a:rPr lang="en-US" altLang="ko-KR" sz="1200" dirty="0" smtClean="0"/>
              <a:t>        return </a:t>
            </a:r>
            <a:r>
              <a:rPr lang="en-US" altLang="ko-KR" sz="1200" dirty="0" err="1" smtClean="0"/>
              <a:t>x+y</a:t>
            </a:r>
            <a:r>
              <a:rPr lang="en-US" altLang="ko-KR" sz="1200" dirty="0" smtClean="0"/>
              <a:t>;</a:t>
            </a:r>
          </a:p>
          <a:p>
            <a:pPr eaLnBrk="0" hangingPunct="0"/>
            <a:r>
              <a:rPr lang="en-US" altLang="ko-KR" sz="1200" dirty="0" smtClean="0"/>
              <a:t>    },</a:t>
            </a:r>
          </a:p>
          <a:p>
            <a:pPr eaLnBrk="0" hangingPunct="0"/>
            <a:r>
              <a:rPr lang="en-US" altLang="ko-KR" sz="1200" dirty="0" smtClean="0"/>
              <a:t>    multiply(</a:t>
            </a:r>
            <a:r>
              <a:rPr lang="en-US" altLang="ko-KR" sz="1200" dirty="0" err="1" smtClean="0"/>
              <a:t>x,y</a:t>
            </a:r>
            <a:r>
              <a:rPr lang="en-US" altLang="ko-KR" sz="1200" dirty="0" smtClean="0"/>
              <a:t>) {</a:t>
            </a:r>
          </a:p>
          <a:p>
            <a:pPr eaLnBrk="0" hangingPunct="0"/>
            <a:r>
              <a:rPr lang="en-US" altLang="ko-KR" sz="1200" dirty="0" smtClean="0"/>
              <a:t>        return x*y;</a:t>
            </a:r>
          </a:p>
          <a:p>
            <a:pPr eaLnBrk="0" hangingPunct="0"/>
            <a:r>
              <a:rPr lang="en-US" altLang="ko-KR" sz="1200" dirty="0" smtClean="0"/>
              <a:t>    }</a:t>
            </a:r>
          </a:p>
          <a:p>
            <a:pPr eaLnBrk="0" hangingPunct="0"/>
            <a:r>
              <a:rPr lang="en-US" altLang="ko-KR" sz="1200" dirty="0" smtClean="0"/>
              <a:t>}</a:t>
            </a:r>
          </a:p>
          <a:p>
            <a:pPr eaLnBrk="0" hangingPunct="0"/>
            <a:r>
              <a:rPr lang="en-US" altLang="ko-KR" sz="1200" dirty="0" smtClean="0"/>
              <a:t>export default calc; 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683568" y="4293096"/>
            <a:ext cx="468052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defTabSz="914400" eaLnBrk="1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ko-KR" sz="1200" dirty="0" smtClean="0"/>
              <a:t>import calc from './</a:t>
            </a:r>
            <a:r>
              <a:rPr lang="en-US" altLang="ko-KR" sz="1200" dirty="0" err="1" smtClean="0"/>
              <a:t>utils</a:t>
            </a:r>
            <a:r>
              <a:rPr lang="en-US" altLang="ko-KR" sz="1200" dirty="0" smtClean="0"/>
              <a:t>/utility';</a:t>
            </a:r>
          </a:p>
          <a:p>
            <a:pPr marL="0" marR="0" lvl="0" indent="0" defTabSz="914400" ea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ko-KR" sz="1200" dirty="0" smtClean="0"/>
              <a:t>let x = 5;</a:t>
            </a:r>
          </a:p>
          <a:p>
            <a:pPr marL="0" marR="0" lvl="0" indent="0" defTabSz="914400" ea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ko-KR" sz="1200" dirty="0" smtClean="0"/>
              <a:t>let y = 5;</a:t>
            </a:r>
          </a:p>
          <a:p>
            <a:pPr marL="0" marR="0" lvl="0" indent="0" defTabSz="914400" ea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ko-KR" sz="1200" dirty="0" smtClean="0"/>
              <a:t>let </a:t>
            </a:r>
            <a:r>
              <a:rPr lang="en-US" altLang="ko-KR" sz="1200" dirty="0" err="1" smtClean="0"/>
              <a:t>str</a:t>
            </a:r>
            <a:r>
              <a:rPr lang="en-US" altLang="ko-KR" sz="1200" dirty="0" smtClean="0"/>
              <a:t> = `&lt;h2&gt;${x} + ${y} = ${</a:t>
            </a:r>
            <a:r>
              <a:rPr lang="en-US" altLang="ko-KR" sz="1200" dirty="0" err="1" smtClean="0"/>
              <a:t>calc.add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x,y</a:t>
            </a:r>
            <a:r>
              <a:rPr lang="en-US" altLang="ko-KR" sz="1200" dirty="0" smtClean="0"/>
              <a:t>)}&lt;/h2&gt;`;</a:t>
            </a:r>
          </a:p>
          <a:p>
            <a:pPr marL="0" marR="0" lvl="0" indent="0" defTabSz="914400" ea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ko-KR" sz="1200" dirty="0" err="1" smtClean="0"/>
              <a:t>document.getElementById</a:t>
            </a:r>
            <a:r>
              <a:rPr lang="en-US" altLang="ko-KR" sz="1200" dirty="0" smtClean="0"/>
              <a:t>("app").</a:t>
            </a:r>
            <a:r>
              <a:rPr lang="en-US" altLang="ko-KR" sz="1200" dirty="0" err="1" smtClean="0"/>
              <a:t>innerHTML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str</a:t>
            </a:r>
            <a:r>
              <a:rPr lang="en-US" altLang="ko-KR" sz="1200" dirty="0" smtClean="0"/>
              <a:t>;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Webpack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테스트 페이지 작성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public/index.html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번들링후</a:t>
            </a:r>
            <a:r>
              <a:rPr lang="ko-KR" altLang="en-US" dirty="0" smtClean="0"/>
              <a:t> 실행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7584" y="2204864"/>
            <a:ext cx="5976664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&lt;!DOCTYPE html&gt;</a:t>
            </a:r>
          </a:p>
          <a:p>
            <a:r>
              <a:rPr lang="en-US" altLang="ko-KR" sz="1200" dirty="0" smtClean="0"/>
              <a:t>&lt;html </a:t>
            </a:r>
            <a:r>
              <a:rPr lang="en-US" altLang="ko-KR" sz="1200" dirty="0" err="1" smtClean="0"/>
              <a:t>lang</a:t>
            </a:r>
            <a:r>
              <a:rPr lang="en-US" altLang="ko-KR" sz="1200" dirty="0" smtClean="0"/>
              <a:t>="en"&gt;</a:t>
            </a:r>
          </a:p>
          <a:p>
            <a:r>
              <a:rPr lang="en-US" altLang="ko-KR" sz="1200" dirty="0" smtClean="0"/>
              <a:t>    &lt;head&gt;</a:t>
            </a:r>
          </a:p>
          <a:p>
            <a:r>
              <a:rPr lang="en-US" altLang="ko-KR" sz="1200" dirty="0" smtClean="0"/>
              <a:t>        &lt;title&gt;</a:t>
            </a:r>
            <a:r>
              <a:rPr lang="ko-KR" altLang="en-US" sz="1200" dirty="0" smtClean="0"/>
              <a:t>테스트 페이지</a:t>
            </a:r>
            <a:r>
              <a:rPr lang="en-US" altLang="ko-KR" sz="1200" dirty="0" smtClean="0"/>
              <a:t>&lt;/title&gt;</a:t>
            </a:r>
          </a:p>
          <a:p>
            <a:r>
              <a:rPr lang="en-US" altLang="ko-KR" sz="1200" dirty="0" smtClean="0"/>
              <a:t>        &lt;meta </a:t>
            </a:r>
            <a:r>
              <a:rPr lang="en-US" altLang="ko-KR" sz="1200" dirty="0" err="1" smtClean="0"/>
              <a:t>charset</a:t>
            </a:r>
            <a:r>
              <a:rPr lang="en-US" altLang="ko-KR" sz="1200" dirty="0" smtClean="0"/>
              <a:t>="UTF-8"&gt;</a:t>
            </a:r>
          </a:p>
          <a:p>
            <a:r>
              <a:rPr lang="en-US" altLang="ko-KR" sz="1200" dirty="0" smtClean="0"/>
              <a:t>        &lt;meta name="viewport" content="width=device-width, initial-scale=1"&gt;</a:t>
            </a:r>
          </a:p>
          <a:p>
            <a:r>
              <a:rPr lang="en-US" altLang="ko-KR" sz="1200" dirty="0" smtClean="0"/>
              <a:t>    &lt;/head&gt;</a:t>
            </a:r>
          </a:p>
          <a:p>
            <a:r>
              <a:rPr lang="en-US" altLang="ko-KR" sz="1200" dirty="0" smtClean="0"/>
              <a:t>    &lt;body&gt;</a:t>
            </a:r>
          </a:p>
          <a:p>
            <a:r>
              <a:rPr lang="en-US" altLang="ko-KR" sz="1200" dirty="0" smtClean="0"/>
              <a:t>        &lt;div id="app"&gt;&lt;/div&gt;</a:t>
            </a:r>
          </a:p>
          <a:p>
            <a:r>
              <a:rPr lang="en-US" altLang="ko-KR" sz="1200" dirty="0" smtClean="0"/>
              <a:t>    &lt;/body&gt;</a:t>
            </a:r>
          </a:p>
          <a:p>
            <a:r>
              <a:rPr lang="en-US" altLang="ko-KR" sz="1200" b="1" dirty="0" smtClean="0"/>
              <a:t>    &lt;script </a:t>
            </a:r>
            <a:r>
              <a:rPr lang="en-US" altLang="ko-KR" sz="1200" b="1" dirty="0" err="1" smtClean="0"/>
              <a:t>src</a:t>
            </a:r>
            <a:r>
              <a:rPr lang="en-US" altLang="ko-KR" sz="1200" b="1" dirty="0" smtClean="0"/>
              <a:t>="dist/main.js"&gt;&lt;/script&gt;</a:t>
            </a:r>
          </a:p>
          <a:p>
            <a:r>
              <a:rPr lang="en-US" altLang="ko-KR" sz="1200" dirty="0" smtClean="0"/>
              <a:t>&lt;/html&gt;</a:t>
            </a:r>
            <a:endParaRPr lang="ko-KR" altLang="en-US" sz="1200" dirty="0" smtClean="0"/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5816" y="4293096"/>
            <a:ext cx="4752528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76256" y="1196752"/>
            <a:ext cx="2267744" cy="21602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marL="355600" indent="-355600">
          <a:buFont typeface="Wingdings" pitchFamily="2" charset="2"/>
          <a:buChar char="§"/>
          <a:defRPr sz="1600" dirty="0" smtClean="0">
            <a:latin typeface="+mn-ea"/>
            <a:ea typeface="+mn-ea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25440</TotalTime>
  <Words>1215</Words>
  <Application>Microsoft Office PowerPoint</Application>
  <PresentationFormat>화면 슬라이드 쇼(4:3)</PresentationFormat>
  <Paragraphs>296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기본 디자인</vt:lpstr>
      <vt:lpstr>Webpack</vt:lpstr>
      <vt:lpstr>Webpack 구성</vt:lpstr>
      <vt:lpstr>Webpack 구성</vt:lpstr>
      <vt:lpstr>Webpack 구성</vt:lpstr>
      <vt:lpstr>Webpack 구성 예제</vt:lpstr>
      <vt:lpstr>Webpack 구성 예제</vt:lpstr>
      <vt:lpstr>Webpack 구성 예제</vt:lpstr>
      <vt:lpstr>Webpack 구성 예제</vt:lpstr>
      <vt:lpstr>Webpack 구성 예제</vt:lpstr>
      <vt:lpstr>Webpack 개발 서버 설정</vt:lpstr>
      <vt:lpstr>Webpack 개발 서버 설정</vt:lpstr>
      <vt:lpstr>Vue-CLI 보일러플레이트</vt:lpstr>
      <vt:lpstr>Vue-CLI 보일러플레이트</vt:lpstr>
      <vt:lpstr>Vue-CLI 보일러플레이트</vt:lpstr>
      <vt:lpstr>Vue-CLI 보일러플레이트</vt:lpstr>
      <vt:lpstr>Vue-CLI 보일러플레이트</vt:lpstr>
      <vt:lpstr>Vue-CLI 보일러플레이트</vt:lpstr>
    </vt:vector>
  </TitlesOfParts>
  <Company>SDS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데이터 모델링</dc:title>
  <dc:subject>1. NOSQL</dc:subject>
  <dc:creator>Stephen Won</dc:creator>
  <cp:lastModifiedBy>stepano</cp:lastModifiedBy>
  <cp:revision>2309</cp:revision>
  <dcterms:created xsi:type="dcterms:W3CDTF">2011-01-27T23:33:23Z</dcterms:created>
  <dcterms:modified xsi:type="dcterms:W3CDTF">2017-10-08T07:17:41Z</dcterms:modified>
</cp:coreProperties>
</file>