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8" r:id="rId3"/>
    <p:sldId id="308" r:id="rId4"/>
    <p:sldId id="309" r:id="rId5"/>
    <p:sldId id="310" r:id="rId6"/>
    <p:sldId id="314" r:id="rId7"/>
  </p:sldIdLst>
  <p:sldSz cx="9144000" cy="5143500" type="screen16x9"/>
  <p:notesSz cx="6858000" cy="9144000"/>
  <p:embeddedFontLst>
    <p:embeddedFont>
      <p:font typeface="Fjalla One" panose="020B0600000101010101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빙그레 메로나체" panose="020B0803000000000000" pitchFamily="34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3D17C-BC50-4318-B6F3-093B04730CF1}">
  <a:tblStyle styleId="{2B83D17C-BC50-4318-B6F3-093B04730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3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11 10090,'-8'-11'5276,"5"18"-3603,4 31-2624,-1-24 1465,15 489-103,-35 53 673,15-332-104,5-144-721,25-78 1406,276 10 67,-110-2-1195,659-3-100,-547-8-468,285-10 308,1018 11-757,-1605 0 357,-16 7-13714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9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5381,'28'0'10413,"5"2"-5735,119-2-5158,-127-8-486,-12-3-3342,-8 6-481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9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5 222 9673,'-5'0'5413,"5"-2"-3587,15-5-929,9-1-673,5-6 160,0 6-352,0-1 0,-5 5-32,0-1-64,-5 1-256,-4 2-96,-5-5-257,-6-3-480,1-10-705,0-4-2017,0-4-1987</inkml:trace>
  <inkml:trace contextRef="#ctx0" brushRef="#br0" timeOffset="1">237 0 5381,'0'0'8072,"0"7"-5830,0 36-1089,0 20 320,0 20-384,0 1-352,0-3-449,0-12-256,0-12-32,0-18-160,0-13-416,0-15-1090,0-7-1121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45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13677,'2'103'6645,"1"10"-4502,2 138-6271,-5-247 3472,-1 0 0,1 0-1,-1 0 1,0-1-1,0 1 1,0 0 0,-4 7-1,-4 16-5292,9-14 1022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45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56 8232,'4'-24'6041,"7"9"-3830,-8 13-2134,1 0-1,0 0 0,-1 1 1,1-1-1,0 1 1,0 0-1,0 0 0,0 0 1,5 0-1,2 0-30,0 0-1,0 0 1,0 1-1,0 1 1,0-1-1,0 2 0,-1 0 1,1 0-1,0 1 1,-1 0-1,0 0 1,1 1-1,18 11 1,-23-11-47,-1 0 1,1 1 0,0 0 0,-1 0 0,0 0 0,0 1 0,-1-1 0,1 1 0,-1 0 0,-1 0 0,1 1 0,-1-1 0,0 1 0,0 0 0,-1-1 0,0 1 0,0 0 0,-1 1 0,0-1 0,0 0 0,0 14 0,-2-16-34,0 0 0,0 0 0,0 0 0,0 0 0,-1 0 0,0 0 1,0 0-1,0-1 0,0 1 0,-1-1 0,0 0 0,0 1 0,0-1 0,0-1 1,-1 1-1,1 0 0,-1-1 0,0 0 0,0 0 0,0 0 0,-1 0 0,1-1 1,-1 1-1,0-1 0,1 0 0,-6 1 0,-8 3-316,1 0 0,-1-2-1,0 0 1,-1 0 0,-35 0-1,34-3 72,12 0 186,1 0 1,-1-1 0,0 0 0,0 0 0,1-1 0,-1 0 0,0 0 0,1-1 0,-1 0-1,1 0 1,0 0 0,-1-1 0,-9-6 0,9 5 76,12 3-4826,1 1 3988,12 0-2312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46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76 7175,'-8'-24'6452,"8"21"-6373,-1 1 0,1 0 0,-1-1-1,1 1 1,-1 0 0,0-1 0,0 1 0,0 0-1,0 0 1,0 0 0,-1 0 0,1 0 0,-1 0-1,1 0 1,-1 0 0,0 1 0,0-1 0,1 1-1,-1-1 1,0 1 0,0 0 0,-1-1-1,1 1 1,0 0 0,0 0 0,-1 1 0,1-1-1,0 0 1,-1 1 0,1 0 0,-3-1 0,-7 1-24,-1 0 0,1 0 0,-1 2 1,1-1-1,-1 1 0,1 1 0,0 1 1,0-1-1,0 2 0,1 0 0,0 0 0,-1 1 1,2 0-1,-1 1 0,1 0 0,0 1 1,0 0-1,1 1 0,-8 9 0,1-1 103,1 2-1,0-1 1,1 2-1,2 0 1,0 0-1,1 1 1,1 0-1,1 1 1,-9 33-1,17-55-152,-12 70 285,12-67-292,1 0-1,-1 0 1,1 0-1,0 0 1,0 1 0,1-1-1,-1 0 1,0 0-1,1 0 1,0 0-1,0 0 1,0 0-1,0 0 1,0 0-1,1 0 1,-1 0-1,1 0 1,0-1 0,2 4-1,5-1 3,0 1 1,0-2-1,0 0 1,1 0-1,-1 0 1,1-1-1,0-1 1,18 3-1,86 6 156,-77-9-230,-5 0-670,1-1 0,40-4 0,-70 2 298,0 0 0,0 0 0,0 0 0,0-1 0,0 1 0,0-1 0,-1 0 0,1 0 0,-1 0-1,1 0 1,-1 0 0,0 0 0,0-1 0,0 1 0,0-1 0,0 0 0,2-4 0,6-12-5730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47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1347 1065 10058,'0'0'4660,"11"0"-4094,-1 0-267,-1-2 1,0 1-1,0-1 0,0-1 1,0 1-1,-1-2 0,1 1 1,-1-1-1,0 0 1,9-6-1,82-63 353,-60 43-545,-21 17-113,0-1 0,-1 0 1,30-33-1,-42 40 7,-1 1-1,1-1 1,-1 0-1,0-1 0,-1 1 1,1 0-1,-2-1 1,1 0-1,-1 0 1,0 0-1,-1 0 0,1 0 1,-2 0-1,1-8 1,-1 7 1,1-8 9,-1-1 0,0 1 0,-1 0 0,-1 0 0,-1 0 0,0 0 0,-1 0 0,-1 1 0,-12-28 0,-9-6 39,-2 2 1,-56-75-1,64 100 20,0 0 0,-1 1 0,-1 2 0,-1 0 0,-1 1-1,-41-24 1,29 24-10,0 1-1,-1 2 0,-1 2 0,-1 1 0,1 2 1,-2 2-1,0 2 0,0 1 0,0 2 0,-68 2 1,103 2-59,-26-2-6,-1 3 0,1 0 1,-1 2-1,1 1 0,0 2 0,-45 13 1,42-5 2,1 2 0,1 1 0,1 1 0,0 2 0,1 0 0,-40 38 1,1 8 4,-74 92 1,128-141-2,0 1 1,2 0-1,0 1 0,1 0 0,1 1 0,0 0 0,2 1 0,0 0 0,2 1 1,0-1-1,2 1 0,0 1 0,1-1 0,-1 35 0,5-42-5,-1-4 2,1-1 0,0 1-1,1 0 1,0-1 0,1 1-1,0-1 1,0 1 0,1-1 0,7 15-1,12 21 18,-17-32-18,1 0-1,1-1 1,1 0 0,0 0-1,0 0 1,1-1 0,1-1-1,17 18 1,-8-14 10,0-1-1,1-1 1,0-1 0,1 0-1,0-1 1,0-2 0,1 0-1,1-1 1,33 6 0,6-3 60,1-3 1,82 0 0,-70-5-56,-1-4-1,1-2 1,0-4 0,98-22 0,-42 2-39,-78 18 13,-1-3 0,74-26 1,-96 25-204,-2-2-1,49-34 1,-76 48 214,6-7-3313,-4 1-2542,1 1-2065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49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8616,'-3'1'7814,"1"2"-4083,2 14-4223,0-8 1434,14 242-626,1 11-290,-14-217-170,0-23-178,0 1 0,-2-1 1,0 0-1,-2 1 1,0-1-1,-2-1 1,-7 27-1,6-35-6164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0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14 10474,'0'-1'248,"1"0"0,-1 1 0,1-1 0,-1 0 0,1 0 0,-1 1 0,1-1 0,0 0 0,-1 1-1,1-1 1,0 1 0,-1-1 0,1 1 0,0-1 0,0 1 0,0-1 0,-1 1 0,1 0 0,0-1 0,0 1 0,0 0 0,0 0 0,0 0 0,0 0 0,0 0 0,0 0 0,-1 0 0,2 0 0,34-1 761,-31 1-710,8 0-193,0 0 1,0 1 0,18 4-1,-28-4-105,0 0 0,0 0 0,1 0 0,-1 0 0,0 0 0,0 1-1,0-1 1,0 1 0,-1 0 0,1 0 0,0 0 0,-1 0 0,1 0-1,-1 1 1,0-1 0,0 1 0,0 0 0,3 4 0,-4-5-12,0 1 1,-1 0-1,1 0 1,0 0-1,-1 0 1,1 0-1,-1 0 1,0 0-1,0 0 1,0 0-1,-1-1 1,1 1-1,-1 0 1,1 0-1,-1 0 1,0 0-1,-2 5 1,-29 45-96,20-34 43,-90 138-2184,102-156 2162,-1 0 0,1 0 0,-1 0 0,1 0 0,-1 0 0,0-1 0,0 1 0,1 0 0,-1 0 0,0 0 0,0-1 0,0 1 0,0 0 0,0-1 0,0 1 0,0-1 0,0 1 0,0-1 0,0 0 0,0 1 0,0-1 0,-1 0 0,1 0 0,0 0 0,0 0 1,0 0-1,0 0 0,-2 0 0,-31-13 104,18 5-2327,2 4-3301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0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88 5765,'0'-17'3218,"-1"-22"2820,1 38-5965,0 0 1,0-1-1,-1 1 0,1 0 1,-1 0-1,1 0 0,-1-1 1,1 1-1,-1 0 0,0 0 1,0 0-1,1 0 0,-1 0 1,0 0-1,0 0 1,0 0-1,0 1 0,0-1 1,0 0-1,0 0 0,-1 1 1,1-1-1,0 1 0,0-1 1,-2 0-1,-7-1-16,0 0 0,0 1 0,-1 0 0,1 0 0,0 1 0,-1 1 0,1-1-1,0 2 1,0-1 0,-1 1 0,-12 5 0,8-1-37,-1 1 0,1 0 1,0 1-1,1 0 0,0 1 0,-20 17 0,13-7 43,1 0-1,2 0 1,0 2 0,1 0-1,1 2 1,1-1 0,1 2-1,-16 36 1,22-42 56,2 1 0,1 0 0,0 0 0,1 0 0,1 0 0,0 25 0,2-35-84,1 0 1,0-1-1,1 1 0,0 0 0,0-1 0,1 1 0,0-1 0,0 1 1,1-1-1,0 0 0,1 0 0,0 0 0,0 0 0,0-1 0,1 0 1,7 8-1,-3-6-19,0-1 0,1 0 0,0-1 0,0 0 0,1-1 0,-1 0 0,1 0 0,1-1 0,-1-1 0,20 5 0,-5-3-166,0-2 1,1-1-1,47 0 1,-71-4-66,0 0-1,0 0 1,1 0-1,-2 0 1,1 0-1,0-1 1,0 1 0,0-1-1,-1 0 1,1 0-1,-1 0 1,1 0 0,-1-1-1,0 1 1,0 0-1,0-1 1,0 0 0,0 1-1,-1-1 1,1 0-1,-1 0 1,2-4-1,-1 3-472,9-18-3577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1106 1265 10826,'0'0'7698,"13"-2"-7105,14-9-543,0-1 1,0-1-1,-1-1 0,-1-2 1,0 0-1,-1-2 1,-1-1-1,29-30 1,-39 35-40,0-1 0,-1-1 0,0 0 1,-2 0-1,0-1 0,-1 0 1,0-1-1,-2 0 0,0 0 1,-1-1-1,-1 0 0,0 0 0,-2 0 1,0-1-1,-1 1 0,-2-39 1,0 11 35,-2 0 0,-12-72-1,9 96 36,-1 0-1,-1 1 0,-1 0 0,-1 0 0,0 1 0,-2 0 1,-15-22-1,12 22 39,0 1 1,-2 0 0,0 2-1,-1 0 1,-1 0 0,0 2-1,-1 0 1,-1 1 0,-1 2-1,0 0 1,-1 0 0,0 2-1,-1 1 1,-43-13-1,-38-2-16,64 16-46,-67-23-1,76 23-41,-1 1 0,0 2 0,-1 0 0,1 3 0,-1 0 0,1 2 0,-46 5 0,64-3-30,1 1 1,-1 1-1,1 0 0,-1 0 0,1 2 0,-20 8 0,-73 45-4,71-38 0,16-10 7,1 2 0,0 0 0,1 1 0,0 1 0,1 1 0,0 0 1,1 1-1,1 0 0,1 1 0,1 1 0,-18 32 0,18-25-10,2 0 0,1 0 0,1 1 0,1 0 0,2 0 0,0 1 0,2 0 0,0 51 0,6-44 15,1 0 0,1-1 0,2 0 0,2 0 0,1 0 0,1-1 1,2 0-1,1-1 0,21 34 0,-28-55-5,0 0 0,0 0 0,1 0 0,0-1 0,1 0 0,0-1 0,1 0 0,-1 0 0,2-1 0,16 9 0,13 4-76,67 25 0,-57-26 126,-13-6-43,0-1 0,1-3 0,0 0 1,72 5-1,158-9-168,-170-6 107,105-16-90,-203 17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5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1089,'53'1'11356,"6"2"-4448,38 3-1943,7 1-4441,105 8-3610,-75-10 4840,232-2-1668,207 7 52,-354-2 27,167 10 60,462 32-337,-419-35 69,-401-13 37,176 7-148,-204 15 26,0 554 331,5-237-321,-4-322 66,1 0 0,7 30-1,-5-30-17,0 0-1,0 32 1,1-7 198,0-2-2957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4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15727,'0'34'737,"0"38"-33,5 28 1058,-5 13-1250,5-3-319,-5-16-161,0-18 0,0-18-64,0-19-64,0-15 96,0-13-609,0-6-736,-5-5-929,5-24-7912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4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90 6598,'-1'-2'510,"1"1"1,-1 0-1,1 0 0,-1 0 0,1-1 0,0 1 0,0 0 0,0 0 1,-1-1-1,1 1 0,0 0 0,1-1 0,-1 1 0,0 0 0,0 0 1,0-1-1,2-1 0,14-15 2653,-8 14-3117,1 0 0,-1 0 0,1 1 0,10-3 0,-9 3 687,10-3-622,0 1 1,0 1-1,1 1 1,-1 1-1,1 0 0,-1 2 1,34 3-1,-53-3-124,1 1 1,-1-1-1,1 0 0,-1 1 0,1 0 0,-1-1 0,0 1 0,0 0 1,1 0-1,-1 0 0,0 0 0,0 0 0,0 0 0,0 0 0,0 0 1,0 0-1,0 0 0,0 1 0,0-1 0,0 0 0,-1 1 0,1-1 0,-1 0 1,1 1-1,-1-1 0,1 1 0,-1-1 0,0 1 0,0-1 0,0 1 1,0-1-1,0 1 0,0-1 0,0 1 0,0-1 0,-1 1 0,1-1 1,0 1-1,-1 1 0,-1 3-36,1-1 0,-1 1 0,0 0 0,0 0 0,-1-1 0,0 1 0,0-1 0,-7 10 0,0-4-135,-1-1-1,0 1 1,-1-2 0,0 0 0,0 0 0,-1-1 0,0 0-1,-1-2 1,0 1 0,-22 6 0,9-5-402,1-2 0,-1-1 0,0-2 0,0 0 0,-31-2 1,66 8-4866,9-2 1757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5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1 7944,'-6'0'676,"1"0"0,-1 0 0,1 0 0,-1 1 0,0 0 0,1 0 0,-1 0 0,1 1 0,-1 0 0,1 0 0,-7 4 0,5-2-415,0 0 0,1 1 0,-1 0 0,1 1-1,0-1 1,0 1 0,-5 7 0,-4 10-458,0 0 0,1 1-1,-17 43 1,23-49 711,-18 39-242,-29 97 1,49-131-189,1 0 0,0 0 0,2 1 0,0-1 0,2 1 0,1-1 0,4 41 0,-3-61-90,0 0 0,1-1 0,-1 1 0,0 0 1,1 0-1,0-1 0,0 1 0,0 0 0,0-1 1,0 0-1,0 0 0,1 1 0,-1-1 0,1-1 0,-1 1 1,1 0-1,0-1 0,0 1 0,0-1 0,0 0 1,0 0-1,0 0 0,5 1 0,8 2-38,1-1 0,-1 0 1,19 0-1,28 1-1213,124-8-1,-154-3-1000,-12-3-2002,-2-2-2722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2:56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1091 1312 9545,'0'0'5910,"8"-2"-3337,23-15-2113,0-1-1,-1-1 1,-1-2 0,-1-1 0,-1-1 0,39-43 0,-54 51-427,1-1-1,-2-1 1,0 0 0,-1 0-1,-1-1 1,0 0 0,-2-1 0,0 0-1,-1 0 1,-1-1 0,4-25 0,-1-20-99,-4-1 0,-3-73 0,-2 68 175,1 56-68,-1-1 0,-1 0 0,-1 1 0,0 0 1,-1-1-1,0 1 0,-1 1 0,-1-1 0,0 1 0,-1 0 0,-1 0 0,0 1 0,-1 0 1,0 0-1,-1 1 0,0 0 0,-1 1 0,0 0 0,-1 1 0,-22-15 0,-18-8 179,-2 3-1,0 2 1,-116-41-1,66 28-310,76 31 120,1 2 0,-1 0 1,-1 2-1,1 2 0,-1 0 1,0 2-1,-50 2 1,69 0-41,1 1 0,-1 1 0,0 0 0,1 0 1,-1 1-1,1 0 0,-14 7 0,-66 38-9,23-11-18,48-27 26,0 0-1,1 1 1,0 1-1,1 0 0,0 2 1,1 0-1,1 0 0,0 1 1,1 1-1,-21 34 1,15-23 2,1 1 1,1 1-1,2 0 1,1 1-1,1 1 1,2 0-1,1 0 1,-9 54-1,4 224-86,16-300 91,1 0 0,-1 0 0,2-1 0,-1 1 0,1 0 0,0-1 0,1 0 0,0 0 0,0 0 1,1 0-1,0-1 0,1 0 0,7 9 0,3 2 21,0-1 0,1-1 0,37 27 0,-32-29 3,1-2 0,1 0 0,1-1 0,-1-1 0,1-2 0,1 0 0,0-2 0,47 6 0,1-5 66,138-5 0,55-28-229,-229 22 160,0-1 0,37-12 0,4 0 6,48-10-9728,-113 23 3898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3:06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1359 1 6758,'-3'0'6708,"-5"0"-3305,-14 4-1876,-76 116-1447,49-60-1,-52 81 1,38-50 23,-24 44 49,-94 191 0,118-176-115,-96 157 6,87-160-43,-25 45 0,65-132 9,3 2 1,3 1-1,-23 82 0,37-111-8,-25 45-1,3-7 5,21-45 8,-2 0 0,-1-2 1,-20 26-1,33-46-16,-1 1 0,2 0 0,-1 0-1,1 0 1,0 0 0,0 0 0,-1 7 0,2-7 5,0 0 0,0 0 0,-1-1 0,0 1 0,-1 0 0,-5 9 1,-2 22 573,9-36-590,0 0-1,0 0 1,1 1 0,-1-1-1,0 0 1,1 0 0,-1 1-1,1-1 1,0 0 0,-1 1-1,1-1 1,0 0-1,0 1 1,0-1 0,0 1-1,0-1 1,0 0 0,0 1-1,1 1 1,-1-2-95,1-1 0,0 0-1,-1 1 1,1-1 0,0 0 0,0 0-1,-1 0 1,1 0 0,0 1 0,0-1-1,-1 0 1,1 0 0,0 0 0,0-1 0,-1 1-1,1 0 1,0 0 0,0 0 0,-1-1-1,1 1 1,0 0 0,-1 0 0,1-1-1,1 0 1,6-3-997,0-1 1,-1 0-1,1 0 0,11-11 0,14-19-3212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3:08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2402,'0'0'3353,"0"35"2332,-2-6-4736,-1 0 1,-8 35-1,-2 14-183,-11 276 1610,18 49-1255,6 296-53,3-264-1017,-5-227 58,-3 59-93,0-35-64,0-199-292,2-30-966,2-21-737,1-8-915,0-5-1526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3:10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1698,'2'-2'11695,"4"4"-5141,12 11-3126,17 16-5991,-33-28 3516,27 26-736,-2 0 1,-1 2 0,30 42 0,60 105 692,-47-67-524,143 192 78,-85-125 177,42 60-150,-118-171-459,-25-34 0,27 42 0,57 77-58,-79-112 11,-2 2 1,-1 0-1,28 56 0,-25-44 14,-23-40-14,0 0 1,-1 1-1,-1 0 0,6 15 0,-3-10-52,-8-16 63,1 1 0,-1-1 0,1 1 0,-1-1 0,0 1 0,0 0 0,-1-1 0,1 1 0,0 6 0,1-3-15,-1 0-1,1 0 0,0 0 1,0-1-1,5 11 1,6 15-104,-9-19 52,0 1 0,1-1 1,1 0-1,7 13 0,-7-15-66,9 27 125,-12-30 11,0 1 1,0 0-1,0-1 0,9 13 0,-16-26-9555,-1-12 3022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7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0 6822,'-1'0'10351,"-9"15"-10030,-190 366 1643,189-364-1925,7-13-69,0 1-1,1 0 0,0 0 0,0 0 1,1 0-1,-3 6 0,5-10-786,1-8-7489,0 2 7570,1 0 1,1 0-1,-1 0 1,1 0-1,0 0 1,6-8-1,1 0-932,4-9-361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7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5413,'2'0'5392,"7"2"-4090,0 9-894,-1 0 0,0 0-1,0 1 1,-1 0 0,-1 0-1,8 18 1,7 14 48,-11-25-350,-7-12-107,0-1 0,0 1 0,1 0 1,0-1-1,0 0 0,0 0 0,1 0 0,0 0 0,0-1 0,12 9 0,-6-12-561,-6-3-3958,-1 1 719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7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65 1057,'-4'-2'11915,"4"0"-9897,0 0-1057,4 2-769,1 0 32,10 0 65,-1 0 191,5 0-288,6 0-96,-1 0-31,0 0-130,0 0 33,-5 0-160,1-2-384,-6-11-898,0-7-1793,1-4-1569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8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1441,'0'36'11802,"0"1"-6537,0 138-4720,0 57-452,0-130-6101,-5-102-1333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10122,'0'0'3107,"-5"0"-1442,5 20-384,-5 21-928,5 16-257,-4 1 64,4-4-160,0-8 32,0-5 0,0-8-64,0-11-32,0-5-321,0-8-1056,0-5-1858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8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10698,'0'0'6566,"0"30"-6149,0 20-417,0 11 96,0 4-96,0-6-64,0-12 32,-10-7-192,6-17-161,4-10-672,-5-10-384,0-27-6246,5 0 4772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04:11:59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3908,'34'-2'13485,"7"-4"-10104,62-3-7243,-102 9 2506,3 0-3587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1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53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74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0d60e239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0d60e239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5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빙그레 메로나체" panose="020B0803000000000000" pitchFamily="34" charset="-127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50" name="Google Shape;50;p8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8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50" Type="http://schemas.openxmlformats.org/officeDocument/2006/relationships/image" Target="../media/image24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dk1"/>
                </a:solidFill>
              </a:rPr>
              <a:t>Git, </a:t>
            </a:r>
            <a:r>
              <a:rPr lang="en-US" sz="6200" dirty="0" err="1">
                <a:solidFill>
                  <a:schemeClr val="dk1"/>
                </a:solidFill>
              </a:rPr>
              <a:t>Github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2056500" y="3089369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22</a:t>
            </a:r>
            <a:r>
              <a:rPr lang="ko-KR" altLang="en-US" sz="1400" dirty="0"/>
              <a:t>년 </a:t>
            </a:r>
            <a:r>
              <a:rPr lang="en-US" altLang="ko-KR" sz="1400" dirty="0"/>
              <a:t>02</a:t>
            </a:r>
            <a:r>
              <a:rPr lang="ko-KR" altLang="en-US" sz="1400" dirty="0"/>
              <a:t>월 </a:t>
            </a:r>
            <a:r>
              <a:rPr lang="en-US" altLang="ko-KR" sz="1400" dirty="0"/>
              <a:t>14</a:t>
            </a:r>
            <a:r>
              <a:rPr lang="ko-KR" altLang="en-US" sz="1400" dirty="0"/>
              <a:t>일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201544102 </a:t>
            </a:r>
            <a:r>
              <a:rPr lang="ko-KR" altLang="en-US" dirty="0"/>
              <a:t>최태준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2074412" y="31444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Git?</a:t>
            </a:r>
            <a:endParaRPr sz="1700"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3"/>
          </p:nvPr>
        </p:nvSpPr>
        <p:spPr>
          <a:xfrm>
            <a:off x="4773683" y="31444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Github?</a:t>
            </a:r>
            <a:endParaRPr sz="1700"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 idx="16"/>
          </p:nvPr>
        </p:nvSpPr>
        <p:spPr>
          <a:xfrm>
            <a:off x="2792312" y="25717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title" idx="17"/>
          </p:nvPr>
        </p:nvSpPr>
        <p:spPr>
          <a:xfrm>
            <a:off x="5491562" y="25717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9D3DEC5D-878A-41A0-B484-38F29915B29E}"/>
              </a:ext>
            </a:extLst>
          </p:cNvPr>
          <p:cNvSpPr txBox="1">
            <a:spLocks/>
          </p:cNvSpPr>
          <p:nvPr/>
        </p:nvSpPr>
        <p:spPr>
          <a:xfrm>
            <a:off x="-116879" y="0"/>
            <a:ext cx="1037366" cy="5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5100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3" name="Google Shape;237;p34">
            <a:extLst>
              <a:ext uri="{FF2B5EF4-FFF2-40B4-BE49-F238E27FC236}">
                <a16:creationId xmlns:a16="http://schemas.microsoft.com/office/drawing/2014/main" id="{CA402AE2-7B1E-45BB-9E9F-76E80E0FBFED}"/>
              </a:ext>
            </a:extLst>
          </p:cNvPr>
          <p:cNvSpPr txBox="1">
            <a:spLocks/>
          </p:cNvSpPr>
          <p:nvPr/>
        </p:nvSpPr>
        <p:spPr>
          <a:xfrm>
            <a:off x="920487" y="2361450"/>
            <a:ext cx="3680121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dirty="0"/>
              <a:t>Git</a:t>
            </a:r>
            <a:r>
              <a:rPr lang="ko-KR" altLang="en-US" sz="1700" dirty="0"/>
              <a:t> </a:t>
            </a:r>
            <a:r>
              <a:rPr lang="en-US" altLang="ko-KR" sz="1700" dirty="0"/>
              <a:t>:</a:t>
            </a:r>
            <a:r>
              <a:rPr lang="ko-KR" altLang="en-US" sz="1700" dirty="0"/>
              <a:t> 형상 관리 도구 중 하나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*</a:t>
            </a:r>
            <a:r>
              <a:rPr lang="ko-KR" altLang="en-US" sz="1700" dirty="0"/>
              <a:t>형상 관리 도구 </a:t>
            </a:r>
            <a:r>
              <a:rPr lang="en-US" altLang="ko-KR" sz="1700" dirty="0"/>
              <a:t>: </a:t>
            </a:r>
            <a:r>
              <a:rPr lang="ko-KR" altLang="en-US" sz="1700" dirty="0"/>
              <a:t>버전 관리 시스템</a:t>
            </a:r>
            <a:endParaRPr lang="en-US" altLang="ko-KR" sz="1700" dirty="0"/>
          </a:p>
          <a:p>
            <a:endParaRPr lang="en-US" sz="1700" dirty="0"/>
          </a:p>
          <a:p>
            <a:r>
              <a:rPr lang="en-US" altLang="ko-KR" sz="1700" dirty="0"/>
              <a:t>Git</a:t>
            </a:r>
            <a:r>
              <a:rPr lang="ko-KR" altLang="en-US" sz="1700" dirty="0"/>
              <a:t>은 </a:t>
            </a:r>
            <a:r>
              <a:rPr lang="ko-KR" altLang="en-US" sz="1700" u="sng" dirty="0"/>
              <a:t>분산형 관리 시스템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3317B4-12E7-4D2E-A74E-E6AC1CAA32A0}"/>
              </a:ext>
            </a:extLst>
          </p:cNvPr>
          <p:cNvGrpSpPr/>
          <p:nvPr/>
        </p:nvGrpSpPr>
        <p:grpSpPr>
          <a:xfrm>
            <a:off x="5491045" y="1825075"/>
            <a:ext cx="2658960" cy="1984680"/>
            <a:chOff x="5491045" y="1825075"/>
            <a:chExt cx="2658960" cy="19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035C7A3-30FE-4C74-A465-3D6D34B036EC}"/>
                    </a:ext>
                  </a:extLst>
                </p14:cNvPr>
                <p14:cNvContentPartPr/>
                <p14:nvPr/>
              </p14:nvContentPartPr>
              <p14:xfrm>
                <a:off x="6131485" y="1825075"/>
                <a:ext cx="1391760" cy="523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035C7A3-30FE-4C74-A465-3D6D34B036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7165" y="1820755"/>
                  <a:ext cx="14004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BCA8AED-F92B-448F-83A7-C197E4557EC3}"/>
                    </a:ext>
                  </a:extLst>
                </p14:cNvPr>
                <p14:cNvContentPartPr/>
                <p14:nvPr/>
              </p14:nvContentPartPr>
              <p14:xfrm>
                <a:off x="6140485" y="1832635"/>
                <a:ext cx="1350000" cy="488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BCA8AED-F92B-448F-83A7-C197E4557E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6165" y="1828315"/>
                  <a:ext cx="13586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A0303B7-F078-46F8-9F14-4CF142584543}"/>
                    </a:ext>
                  </a:extLst>
                </p14:cNvPr>
                <p14:cNvContentPartPr/>
                <p14:nvPr/>
              </p14:nvContentPartPr>
              <p14:xfrm>
                <a:off x="6444325" y="2004715"/>
                <a:ext cx="88920" cy="163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A0303B7-F078-46F8-9F14-4CF1425845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40005" y="2000395"/>
                  <a:ext cx="9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B198589-6FE8-493D-9F8B-3D0276FE948D}"/>
                    </a:ext>
                  </a:extLst>
                </p14:cNvPr>
                <p14:cNvContentPartPr/>
                <p14:nvPr/>
              </p14:nvContentPartPr>
              <p14:xfrm>
                <a:off x="6506965" y="2087875"/>
                <a:ext cx="64800" cy="874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B198589-6FE8-493D-9F8B-3D0276FE94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02645" y="2083555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AD99E1F-8F8A-4386-A79A-B449D56DC44E}"/>
                    </a:ext>
                  </a:extLst>
                </p14:cNvPr>
                <p14:cNvContentPartPr/>
                <p14:nvPr/>
              </p14:nvContentPartPr>
              <p14:xfrm>
                <a:off x="6555565" y="2069515"/>
                <a:ext cx="85320" cy="237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AD99E1F-8F8A-4386-A79A-B449D56DC4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1245" y="2065195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5BE1289-9C98-4B82-A2B5-DB27A1C1FAFB}"/>
                    </a:ext>
                  </a:extLst>
                </p14:cNvPr>
                <p14:cNvContentPartPr/>
                <p14:nvPr/>
              </p14:nvContentPartPr>
              <p14:xfrm>
                <a:off x="6650965" y="2019475"/>
                <a:ext cx="2160" cy="209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5BE1289-9C98-4B82-A2B5-DB27A1C1FA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6645" y="2015155"/>
                  <a:ext cx="10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D96258F-FE99-4B60-8559-04B6A13DECE1}"/>
                    </a:ext>
                  </a:extLst>
                </p14:cNvPr>
                <p14:cNvContentPartPr/>
                <p14:nvPr/>
              </p14:nvContentPartPr>
              <p14:xfrm>
                <a:off x="6743125" y="2024155"/>
                <a:ext cx="5400" cy="1450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D96258F-FE99-4B60-8559-04B6A13DEC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38805" y="2019835"/>
                  <a:ext cx="14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B6E3E68-83E6-45EA-842D-58CDE593150B}"/>
                    </a:ext>
                  </a:extLst>
                </p14:cNvPr>
                <p14:cNvContentPartPr/>
                <p14:nvPr/>
              </p14:nvContentPartPr>
              <p14:xfrm>
                <a:off x="6828085" y="2035675"/>
                <a:ext cx="9000" cy="141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B6E3E68-83E6-45EA-842D-58CDE59315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23765" y="2031355"/>
                  <a:ext cx="17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B61787-54CD-4129-A297-C759C1FB9059}"/>
                    </a:ext>
                  </a:extLst>
                </p14:cNvPr>
                <p14:cNvContentPartPr/>
                <p14:nvPr/>
              </p14:nvContentPartPr>
              <p14:xfrm>
                <a:off x="6757165" y="2099035"/>
                <a:ext cx="66240" cy="6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B61787-54CD-4129-A297-C759C1FB90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52845" y="2094715"/>
                  <a:ext cx="74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D014D84-40A9-4968-B335-5ED13B4DC7F3}"/>
                    </a:ext>
                  </a:extLst>
                </p14:cNvPr>
                <p14:cNvContentPartPr/>
                <p14:nvPr/>
              </p14:nvContentPartPr>
              <p14:xfrm>
                <a:off x="6755365" y="2174995"/>
                <a:ext cx="92520" cy="9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D014D84-40A9-4968-B335-5ED13B4DC7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51045" y="2170675"/>
                  <a:ext cx="10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C35B1A4-E5D4-4678-BB81-0DAA1F8A7F5F}"/>
                    </a:ext>
                  </a:extLst>
                </p14:cNvPr>
                <p14:cNvContentPartPr/>
                <p14:nvPr/>
              </p14:nvContentPartPr>
              <p14:xfrm>
                <a:off x="6843925" y="2052235"/>
                <a:ext cx="85320" cy="204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C35B1A4-E5D4-4678-BB81-0DAA1F8A7F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39605" y="2047915"/>
                  <a:ext cx="93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0B19582-78C2-4C31-95A4-147AE1B1DFAF}"/>
                    </a:ext>
                  </a:extLst>
                </p14:cNvPr>
                <p14:cNvContentPartPr/>
                <p14:nvPr/>
              </p14:nvContentPartPr>
              <p14:xfrm>
                <a:off x="6467005" y="3527875"/>
                <a:ext cx="7200" cy="1965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0B19582-78C2-4C31-95A4-147AE1B1DF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62685" y="3523555"/>
                  <a:ext cx="15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ED9AFA6-C084-47D1-A4EE-4BB7EC228AAC}"/>
                    </a:ext>
                  </a:extLst>
                </p14:cNvPr>
                <p14:cNvContentPartPr/>
                <p14:nvPr/>
              </p14:nvContentPartPr>
              <p14:xfrm>
                <a:off x="6469885" y="3508435"/>
                <a:ext cx="134640" cy="114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ED9AFA6-C084-47D1-A4EE-4BB7EC228A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65565" y="3504115"/>
                  <a:ext cx="143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3FB6795-A2B6-42D2-9B6A-5225B217DC3E}"/>
                    </a:ext>
                  </a:extLst>
                </p14:cNvPr>
                <p14:cNvContentPartPr/>
                <p14:nvPr/>
              </p14:nvContentPartPr>
              <p14:xfrm>
                <a:off x="6665365" y="3518515"/>
                <a:ext cx="168480" cy="1872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3FB6795-A2B6-42D2-9B6A-5225B217DC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61045" y="3514195"/>
                  <a:ext cx="177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37DC3F0-F529-422E-991B-64E849AD48FB}"/>
                    </a:ext>
                  </a:extLst>
                </p14:cNvPr>
                <p14:cNvContentPartPr/>
                <p14:nvPr/>
              </p14:nvContentPartPr>
              <p14:xfrm>
                <a:off x="6331285" y="3370195"/>
                <a:ext cx="628200" cy="439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37DC3F0-F529-422E-991B-64E849AD48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26965" y="3365875"/>
                  <a:ext cx="6368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44B8EB2-49A3-426B-BC07-FD9A7786C8BC}"/>
                    </a:ext>
                  </a:extLst>
                </p14:cNvPr>
                <p14:cNvContentPartPr/>
                <p14:nvPr/>
              </p14:nvContentPartPr>
              <p14:xfrm>
                <a:off x="7717285" y="3210355"/>
                <a:ext cx="11880" cy="290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44B8EB2-49A3-426B-BC07-FD9A7786C8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12965" y="3206035"/>
                  <a:ext cx="20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EC4004D-C255-4E67-93BD-C13070647DFF}"/>
                    </a:ext>
                  </a:extLst>
                </p14:cNvPr>
                <p14:cNvContentPartPr/>
                <p14:nvPr/>
              </p14:nvContentPartPr>
              <p14:xfrm>
                <a:off x="7719085" y="3225835"/>
                <a:ext cx="88560" cy="1249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EC4004D-C255-4E67-93BD-C13070647D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4765" y="3221515"/>
                  <a:ext cx="97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5A78CC4-AA56-48EC-814B-1D67C483545D}"/>
                    </a:ext>
                  </a:extLst>
                </p14:cNvPr>
                <p14:cNvContentPartPr/>
                <p14:nvPr/>
              </p14:nvContentPartPr>
              <p14:xfrm>
                <a:off x="7863805" y="3235915"/>
                <a:ext cx="175320" cy="2548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5A78CC4-AA56-48EC-814B-1D67C48354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59485" y="3231595"/>
                  <a:ext cx="183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E7C4D00-F4D3-4B66-BF0F-C878A3E4E0E1}"/>
                    </a:ext>
                  </a:extLst>
                </p14:cNvPr>
                <p14:cNvContentPartPr/>
                <p14:nvPr/>
              </p14:nvContentPartPr>
              <p14:xfrm>
                <a:off x="7609645" y="3117115"/>
                <a:ext cx="540360" cy="455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E7C4D00-F4D3-4B66-BF0F-C878A3E4E0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5325" y="3112795"/>
                  <a:ext cx="549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E39ADD6-07FF-45E1-87F4-C9100425ABFF}"/>
                    </a:ext>
                  </a:extLst>
                </p14:cNvPr>
                <p14:cNvContentPartPr/>
                <p14:nvPr/>
              </p14:nvContentPartPr>
              <p14:xfrm>
                <a:off x="5582845" y="3319795"/>
                <a:ext cx="3960" cy="265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E39ADD6-07FF-45E1-87F4-C9100425AB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78525" y="3315475"/>
                  <a:ext cx="12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60A3B09-B317-44DD-964B-1FEA4EF38B7F}"/>
                    </a:ext>
                  </a:extLst>
                </p14:cNvPr>
                <p14:cNvContentPartPr/>
                <p14:nvPr/>
              </p14:nvContentPartPr>
              <p14:xfrm>
                <a:off x="5567365" y="3342475"/>
                <a:ext cx="137160" cy="91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60A3B09-B317-44DD-964B-1FEA4EF38B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63045" y="3338155"/>
                  <a:ext cx="145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8BC6E29-1A09-48B8-8532-30CAFFA8322A}"/>
                    </a:ext>
                  </a:extLst>
                </p14:cNvPr>
                <p14:cNvContentPartPr/>
                <p14:nvPr/>
              </p14:nvContentPartPr>
              <p14:xfrm>
                <a:off x="5753845" y="3308635"/>
                <a:ext cx="169920" cy="2610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8BC6E29-1A09-48B8-8532-30CAFFA8322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49525" y="3304315"/>
                  <a:ext cx="178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05E8A79-77DA-489A-83A0-1D16613C1432}"/>
                    </a:ext>
                  </a:extLst>
                </p14:cNvPr>
                <p14:cNvContentPartPr/>
                <p14:nvPr/>
              </p14:nvContentPartPr>
              <p14:xfrm>
                <a:off x="5491045" y="3206395"/>
                <a:ext cx="526680" cy="472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05E8A79-77DA-489A-83A0-1D16613C14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86725" y="3202075"/>
                  <a:ext cx="5353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2CDDD43-FA2B-40D0-873D-724A54E1AC2B}"/>
                    </a:ext>
                  </a:extLst>
                </p14:cNvPr>
                <p14:cNvContentPartPr/>
                <p14:nvPr/>
              </p14:nvContentPartPr>
              <p14:xfrm>
                <a:off x="5839165" y="2336635"/>
                <a:ext cx="489240" cy="8967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2CDDD43-FA2B-40D0-873D-724A54E1AC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4845" y="2332315"/>
                  <a:ext cx="49788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9389EF-FC67-498C-BFBE-5F0D25F2F435}"/>
                    </a:ext>
                  </a:extLst>
                </p14:cNvPr>
                <p14:cNvContentPartPr/>
                <p14:nvPr/>
              </p14:nvContentPartPr>
              <p14:xfrm>
                <a:off x="6663205" y="2338075"/>
                <a:ext cx="28080" cy="10332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9389EF-FC67-498C-BFBE-5F0D25F2F4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58885" y="2333755"/>
                  <a:ext cx="3672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3E965CA-94C7-40C9-93BD-93801CD9D869}"/>
                    </a:ext>
                  </a:extLst>
                </p14:cNvPr>
                <p14:cNvContentPartPr/>
                <p14:nvPr/>
              </p14:nvContentPartPr>
              <p14:xfrm>
                <a:off x="7349365" y="2354275"/>
                <a:ext cx="531360" cy="7768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3E965CA-94C7-40C9-93BD-93801CD9D8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45045" y="2349955"/>
                  <a:ext cx="540000" cy="78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517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C6C57B-F3E0-4520-A102-269EFCB6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58" y="1656735"/>
            <a:ext cx="3597493" cy="1830029"/>
          </a:xfrm>
          <a:prstGeom prst="rect">
            <a:avLst/>
          </a:prstGeom>
        </p:spPr>
      </p:pic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C414BDD3-3E17-4AD5-890C-B033C9727079}"/>
              </a:ext>
            </a:extLst>
          </p:cNvPr>
          <p:cNvSpPr txBox="1">
            <a:spLocks/>
          </p:cNvSpPr>
          <p:nvPr/>
        </p:nvSpPr>
        <p:spPr>
          <a:xfrm>
            <a:off x="-116879" y="0"/>
            <a:ext cx="1037366" cy="5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5100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7" name="Google Shape;237;p34">
            <a:extLst>
              <a:ext uri="{FF2B5EF4-FFF2-40B4-BE49-F238E27FC236}">
                <a16:creationId xmlns:a16="http://schemas.microsoft.com/office/drawing/2014/main" id="{117B02F0-46D8-4415-ADE8-862DE9527104}"/>
              </a:ext>
            </a:extLst>
          </p:cNvPr>
          <p:cNvSpPr txBox="1">
            <a:spLocks/>
          </p:cNvSpPr>
          <p:nvPr/>
        </p:nvSpPr>
        <p:spPr>
          <a:xfrm>
            <a:off x="803609" y="828366"/>
            <a:ext cx="3680121" cy="3486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dirty="0"/>
              <a:t>■</a:t>
            </a:r>
            <a:r>
              <a:rPr lang="en-US" altLang="ko-KR" sz="2800" dirty="0"/>
              <a:t> </a:t>
            </a:r>
            <a:r>
              <a:rPr lang="en-US" sz="2800" dirty="0"/>
              <a:t>Git</a:t>
            </a:r>
            <a:r>
              <a:rPr lang="ko-KR" altLang="en-US" sz="2800" dirty="0"/>
              <a:t>의 장점</a:t>
            </a:r>
            <a:endParaRPr lang="en-US" altLang="ko-KR" sz="2800" dirty="0"/>
          </a:p>
          <a:p>
            <a:r>
              <a:rPr lang="ko-KR" altLang="en-US" sz="1700" dirty="0"/>
              <a:t>  </a:t>
            </a:r>
            <a:r>
              <a:rPr lang="en-US" altLang="ko-KR" sz="1700" dirty="0"/>
              <a:t>1. </a:t>
            </a:r>
            <a:r>
              <a:rPr lang="ko-KR" altLang="en-US" sz="1700" dirty="0"/>
              <a:t>여러 명이 동시에 작업하는 병렬 개발이 가능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  2. </a:t>
            </a:r>
            <a:r>
              <a:rPr lang="ko-KR" altLang="en-US" sz="1700" dirty="0"/>
              <a:t>인터넷이 연결되지 않은 곳에도 개발이 가능하며 중앙저장소가 손실되어도 원상복구가 가능하다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  3. </a:t>
            </a:r>
            <a:r>
              <a:rPr lang="ko-KR" altLang="en-US" sz="1700" dirty="0"/>
              <a:t>팀프로젝트가 아닌 개인 프로젝트여도 </a:t>
            </a:r>
            <a:r>
              <a:rPr lang="en-US" altLang="ko-KR" sz="1700" dirty="0"/>
              <a:t>Git</a:t>
            </a:r>
            <a:r>
              <a:rPr lang="ko-KR" altLang="en-US" sz="1700" dirty="0"/>
              <a:t>을 통해 버전 관리를 하면 체계적인 개발이 가능해지며 프로그램을 패치 및 배포하는 과정이 </a:t>
            </a:r>
            <a:r>
              <a:rPr lang="ko-KR" altLang="en-US" sz="1700" dirty="0" err="1"/>
              <a:t>간단해진다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9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0FA96529-80C0-452B-8127-EB01F51049C1}"/>
              </a:ext>
            </a:extLst>
          </p:cNvPr>
          <p:cNvSpPr txBox="1">
            <a:spLocks/>
          </p:cNvSpPr>
          <p:nvPr/>
        </p:nvSpPr>
        <p:spPr>
          <a:xfrm>
            <a:off x="-116879" y="0"/>
            <a:ext cx="2193186" cy="5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5100" dirty="0" err="1">
                <a:solidFill>
                  <a:schemeClr val="accent1"/>
                </a:solidFill>
              </a:rPr>
              <a:t>Github</a:t>
            </a:r>
            <a:endParaRPr lang="en-US" sz="5100" dirty="0">
              <a:solidFill>
                <a:schemeClr val="accent1"/>
              </a:solidFill>
            </a:endParaRPr>
          </a:p>
        </p:txBody>
      </p:sp>
      <p:sp>
        <p:nvSpPr>
          <p:cNvPr id="3" name="Google Shape;237;p34">
            <a:extLst>
              <a:ext uri="{FF2B5EF4-FFF2-40B4-BE49-F238E27FC236}">
                <a16:creationId xmlns:a16="http://schemas.microsoft.com/office/drawing/2014/main" id="{F0CD1464-BF9C-4CC9-93B0-CC21CEB064E2}"/>
              </a:ext>
            </a:extLst>
          </p:cNvPr>
          <p:cNvSpPr txBox="1">
            <a:spLocks/>
          </p:cNvSpPr>
          <p:nvPr/>
        </p:nvSpPr>
        <p:spPr>
          <a:xfrm>
            <a:off x="803609" y="828366"/>
            <a:ext cx="3680121" cy="3486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dirty="0"/>
              <a:t>■</a:t>
            </a:r>
            <a:r>
              <a:rPr lang="en-US" altLang="ko-KR" sz="2800" dirty="0"/>
              <a:t> </a:t>
            </a:r>
            <a:r>
              <a:rPr lang="en-US" sz="2800" dirty="0" err="1"/>
              <a:t>Github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  <a:p>
            <a:r>
              <a:rPr lang="ko-KR" altLang="en-US" sz="1800" dirty="0"/>
              <a:t>  → 버전 관리의 협업을 위한 코드 웹 호스팅 플랫폼으로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언제</a:t>
            </a:r>
            <a:r>
              <a:rPr lang="en-US" altLang="ko-KR" sz="1800" dirty="0"/>
              <a:t> </a:t>
            </a:r>
            <a:r>
              <a:rPr lang="ko-KR" altLang="en-US" sz="1800" dirty="0"/>
              <a:t>어디서나 협업 프로젝트를 쉽게 진행할 수 있도록 돕는 역할을 한다</a:t>
            </a:r>
            <a:r>
              <a:rPr lang="en-US" altLang="ko-KR" sz="1800" dirty="0"/>
              <a:t>.</a:t>
            </a:r>
          </a:p>
          <a:p>
            <a:r>
              <a:rPr lang="ko-KR" altLang="en-US" sz="1700" dirty="0"/>
              <a:t>  </a:t>
            </a:r>
            <a:endParaRPr lang="en-US" altLang="ko-KR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811BD-3BBC-4D3F-A7DA-3CC0EB77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05" y="1997938"/>
            <a:ext cx="3692786" cy="11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>
            <a:off x="936000" y="540000"/>
            <a:ext cx="7272000" cy="40635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  <p:grpSp>
        <p:nvGrpSpPr>
          <p:cNvPr id="540" name="Google Shape;540;p51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41" name="Google Shape;541;p51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51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4" name="Google Shape;544;p51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6810990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129</Words>
  <Application>Microsoft Office PowerPoint</Application>
  <PresentationFormat>화면 슬라이드 쇼(16:9)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빙그레 메로나체</vt:lpstr>
      <vt:lpstr>Fjalla One</vt:lpstr>
      <vt:lpstr>Arial</vt:lpstr>
      <vt:lpstr>Lato</vt:lpstr>
      <vt:lpstr>Proposition de projet minimaliste en niveaux de gris by Slidesgo</vt:lpstr>
      <vt:lpstr>Git, Github</vt:lpstr>
      <vt:lpstr>목차</vt:lpstr>
      <vt:lpstr>PowerPoint 프레젠테이션</vt:lpstr>
      <vt:lpstr>PowerPoint 프레젠테이션</vt:lpstr>
      <vt:lpstr>PowerPoint 프레젠테이션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PROJET MINIMALISTE EN NIVEAUX DE GRIS</dc:title>
  <cp:lastModifiedBy>최태준</cp:lastModifiedBy>
  <cp:revision>18</cp:revision>
  <dcterms:modified xsi:type="dcterms:W3CDTF">2022-02-13T06:01:36Z</dcterms:modified>
</cp:coreProperties>
</file>