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308" r:id="rId4"/>
    <p:sldId id="311" r:id="rId5"/>
    <p:sldId id="312" r:id="rId6"/>
    <p:sldId id="259" r:id="rId7"/>
  </p:sldIdLst>
  <p:sldSz cx="9144000" cy="5143500" type="screen16x9"/>
  <p:notesSz cx="6858000" cy="9144000"/>
  <p:embeddedFontLst>
    <p:embeddedFont>
      <p:font typeface="Fjalla One" panose="020B0600000101010101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빙그레 메로나체" panose="020B0803000000000000" pitchFamily="34" charset="-127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83D17C-BC50-4318-B6F3-093B04730CF1}">
  <a:tblStyle styleId="{2B83D17C-BC50-4318-B6F3-093B04730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55" autoAdjust="0"/>
  </p:normalViewPr>
  <p:slideViewPr>
    <p:cSldViewPr snapToGrid="0">
      <p:cViewPr>
        <p:scale>
          <a:sx n="125" d="100"/>
          <a:sy n="125" d="100"/>
        </p:scale>
        <p:origin x="6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716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A355F4-553D-4C59-86CE-9C5AB5BC76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A81EC7-F6BC-4376-A872-E823C35436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CD65C-018C-42E0-93D9-79286996414D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799E30-4634-4CFC-A32F-33AF6A29EE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AFAF84-37EC-431F-96A2-B6F44A6BCF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D0A8-A7F4-4882-833B-8786DE465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858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36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27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d60e239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d60e239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33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>
                <a:solidFill>
                  <a:srgbClr val="191919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빙그레 메로나체" panose="020B0803000000000000" pitchFamily="34" charset="-127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56475" y="3799788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-1028425" y="-337265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010232" y="4359938"/>
            <a:ext cx="3009008" cy="1504130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-1833870" y="1700000"/>
            <a:ext cx="3220942" cy="1610071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28425" y="-608876"/>
            <a:ext cx="3877361" cy="19381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658872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927898" y="2004211"/>
            <a:ext cx="4841837" cy="242031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458000" y="411550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7200960" y="-337237"/>
            <a:ext cx="2610341" cy="1525361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/>
          <p:nvPr/>
        </p:nvSpPr>
        <p:spPr>
          <a:xfrm rot="10800000">
            <a:off x="7664083" y="-283418"/>
            <a:ext cx="1519830" cy="888118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rot="-5400000">
            <a:off x="-923924" y="3624256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137800" y="1494300"/>
            <a:ext cx="486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137800" y="2336101"/>
            <a:ext cx="4868400" cy="13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 rot="5400000">
            <a:off x="7660126" y="219331"/>
            <a:ext cx="2048701" cy="1024096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-661388" y="-2081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2"/>
          </p:nvPr>
        </p:nvSpPr>
        <p:spPr>
          <a:xfrm>
            <a:off x="720000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720000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/>
          </p:nvPr>
        </p:nvSpPr>
        <p:spPr>
          <a:xfrm>
            <a:off x="3419271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/>
          </p:nvPr>
        </p:nvSpPr>
        <p:spPr>
          <a:xfrm>
            <a:off x="72000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720000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/>
          </p:nvPr>
        </p:nvSpPr>
        <p:spPr>
          <a:xfrm>
            <a:off x="3419271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8"/>
          </p:nvPr>
        </p:nvSpPr>
        <p:spPr>
          <a:xfrm>
            <a:off x="3419271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/>
          </p:nvPr>
        </p:nvSpPr>
        <p:spPr>
          <a:xfrm>
            <a:off x="6118549" y="193765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3"/>
          </p:nvPr>
        </p:nvSpPr>
        <p:spPr>
          <a:xfrm>
            <a:off x="6118549" y="2358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/>
          </p:nvPr>
        </p:nvSpPr>
        <p:spPr>
          <a:xfrm>
            <a:off x="6118550" y="363930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5"/>
          </p:nvPr>
        </p:nvSpPr>
        <p:spPr>
          <a:xfrm>
            <a:off x="6118549" y="40599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79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7" hasCustomPrompt="1"/>
          </p:nvPr>
        </p:nvSpPr>
        <p:spPr>
          <a:xfrm>
            <a:off x="413715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8" hasCustomPrompt="1"/>
          </p:nvPr>
        </p:nvSpPr>
        <p:spPr>
          <a:xfrm>
            <a:off x="6836400" y="136495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79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0" hasCustomPrompt="1"/>
          </p:nvPr>
        </p:nvSpPr>
        <p:spPr>
          <a:xfrm>
            <a:off x="413715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1" hasCustomPrompt="1"/>
          </p:nvPr>
        </p:nvSpPr>
        <p:spPr>
          <a:xfrm>
            <a:off x="6836400" y="3066600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rgbClr val="101122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/>
          <p:nvPr/>
        </p:nvSpPr>
        <p:spPr>
          <a:xfrm flipH="1">
            <a:off x="-355156" y="-411025"/>
            <a:ext cx="2010947" cy="100522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/>
          <p:nvPr/>
        </p:nvSpPr>
        <p:spPr>
          <a:xfrm rot="5400000" flipH="1">
            <a:off x="-782962" y="610497"/>
            <a:ext cx="1809290" cy="105726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5400000">
            <a:off x="7847462" y="-36258"/>
            <a:ext cx="2305570" cy="1152499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7254425" y="-88810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7254425" y="-252675"/>
            <a:ext cx="2339156" cy="1169287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-271600" y="4603502"/>
            <a:ext cx="1983140" cy="1158854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/>
          <p:nvPr/>
        </p:nvSpPr>
        <p:spPr>
          <a:xfrm rot="-5400000">
            <a:off x="8103167" y="878807"/>
            <a:ext cx="2087277" cy="1219707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/>
          <p:nvPr/>
        </p:nvSpPr>
        <p:spPr>
          <a:xfrm rot="-5400000">
            <a:off x="-793252" y="3853204"/>
            <a:ext cx="1857149" cy="928344"/>
          </a:xfrm>
          <a:custGeom>
            <a:avLst/>
            <a:gdLst/>
            <a:ahLst/>
            <a:cxnLst/>
            <a:rect l="l" t="t" r="r" b="b"/>
            <a:pathLst>
              <a:path w="92649" h="46313" extrusionOk="0">
                <a:moveTo>
                  <a:pt x="0" y="0"/>
                </a:moveTo>
                <a:cubicBezTo>
                  <a:pt x="0" y="936"/>
                  <a:pt x="366" y="1872"/>
                  <a:pt x="1096" y="2602"/>
                </a:cubicBezTo>
                <a:lnTo>
                  <a:pt x="43711" y="45217"/>
                </a:lnTo>
                <a:cubicBezTo>
                  <a:pt x="44430" y="45947"/>
                  <a:pt x="45377" y="46312"/>
                  <a:pt x="46324" y="46312"/>
                </a:cubicBezTo>
                <a:cubicBezTo>
                  <a:pt x="47272" y="46312"/>
                  <a:pt x="48219" y="45947"/>
                  <a:pt x="48938" y="45217"/>
                </a:cubicBezTo>
                <a:lnTo>
                  <a:pt x="91553" y="2602"/>
                </a:lnTo>
                <a:cubicBezTo>
                  <a:pt x="92283" y="1872"/>
                  <a:pt x="92648" y="936"/>
                  <a:pt x="92648" y="0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빙그레 메로나체" panose="020B0803000000000000" pitchFamily="34" charset="-127"/>
          <a:ea typeface="빙그레 메로나체" panose="020B0803000000000000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>
            <a:spLocks noGrp="1"/>
          </p:cNvSpPr>
          <p:nvPr>
            <p:ph type="ctrTitle"/>
          </p:nvPr>
        </p:nvSpPr>
        <p:spPr>
          <a:xfrm>
            <a:off x="2056531" y="1188113"/>
            <a:ext cx="5031000" cy="25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100" dirty="0">
                <a:solidFill>
                  <a:schemeClr val="accent1"/>
                </a:solidFill>
              </a:rPr>
              <a:t>데이터 사이언스</a:t>
            </a:r>
            <a:br>
              <a:rPr lang="en-US" altLang="ko-KR" sz="5100" dirty="0">
                <a:solidFill>
                  <a:schemeClr val="accent1"/>
                </a:solidFill>
              </a:rPr>
            </a:br>
            <a:r>
              <a:rPr lang="en-US" altLang="ko-KR" sz="5100" dirty="0">
                <a:solidFill>
                  <a:schemeClr val="accent1"/>
                </a:solidFill>
              </a:rPr>
              <a:t>(</a:t>
            </a:r>
            <a:r>
              <a:rPr lang="ko-KR" altLang="en-US" sz="5100" dirty="0">
                <a:solidFill>
                  <a:schemeClr val="accent1"/>
                </a:solidFill>
              </a:rPr>
              <a:t>타이타닉</a:t>
            </a:r>
            <a:r>
              <a:rPr lang="en-US" altLang="ko-KR" sz="5100" dirty="0">
                <a:solidFill>
                  <a:schemeClr val="accent1"/>
                </a:solidFill>
              </a:rPr>
              <a:t>)</a:t>
            </a:r>
            <a:endParaRPr sz="5100" dirty="0">
              <a:solidFill>
                <a:schemeClr val="accent1"/>
              </a:solidFill>
            </a:endParaRPr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2056469" y="3220040"/>
            <a:ext cx="5031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</a:t>
            </a:r>
            <a:r>
              <a:rPr lang="en-US" altLang="ko-KR" dirty="0"/>
              <a:t>16</a:t>
            </a:r>
            <a:r>
              <a:rPr lang="ko-KR" altLang="en-US" dirty="0"/>
              <a:t>일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201544102 </a:t>
            </a:r>
            <a:r>
              <a:rPr lang="ko-KR" altLang="en-US" sz="2400" dirty="0"/>
              <a:t>최태준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237" name="Google Shape;237;p34"/>
          <p:cNvSpPr txBox="1">
            <a:spLocks noGrp="1"/>
          </p:cNvSpPr>
          <p:nvPr>
            <p:ph type="title" idx="2"/>
          </p:nvPr>
        </p:nvSpPr>
        <p:spPr>
          <a:xfrm>
            <a:off x="3378359" y="2757782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/>
              <a:t>타이타닉 공부 내용</a:t>
            </a:r>
            <a:endParaRPr sz="1700" dirty="0"/>
          </a:p>
        </p:txBody>
      </p:sp>
      <p:sp>
        <p:nvSpPr>
          <p:cNvPr id="249" name="Google Shape;249;p34"/>
          <p:cNvSpPr txBox="1">
            <a:spLocks noGrp="1"/>
          </p:cNvSpPr>
          <p:nvPr>
            <p:ph type="title" idx="16"/>
          </p:nvPr>
        </p:nvSpPr>
        <p:spPr>
          <a:xfrm>
            <a:off x="4096259" y="2185082"/>
            <a:ext cx="86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08ECA43F-54AB-40B6-9B11-86194627452B}"/>
              </a:ext>
            </a:extLst>
          </p:cNvPr>
          <p:cNvSpPr txBox="1">
            <a:spLocks/>
          </p:cNvSpPr>
          <p:nvPr/>
        </p:nvSpPr>
        <p:spPr>
          <a:xfrm>
            <a:off x="-66928" y="0"/>
            <a:ext cx="2569745" cy="5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5100" dirty="0">
                <a:solidFill>
                  <a:schemeClr val="accent1"/>
                </a:solidFill>
              </a:rPr>
              <a:t>타이타닉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5C92A3-9544-47D8-AC16-2C471095D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5" y="1362363"/>
            <a:ext cx="8113503" cy="2823577"/>
          </a:xfrm>
          <a:prstGeom prst="rect">
            <a:avLst/>
          </a:prstGeom>
        </p:spPr>
      </p:pic>
      <p:sp>
        <p:nvSpPr>
          <p:cNvPr id="5" name="Google Shape;237;p34">
            <a:extLst>
              <a:ext uri="{FF2B5EF4-FFF2-40B4-BE49-F238E27FC236}">
                <a16:creationId xmlns:a16="http://schemas.microsoft.com/office/drawing/2014/main" id="{25B3B51C-90AE-4E3B-ADEE-425BE30D529D}"/>
              </a:ext>
            </a:extLst>
          </p:cNvPr>
          <p:cNvSpPr txBox="1">
            <a:spLocks/>
          </p:cNvSpPr>
          <p:nvPr/>
        </p:nvSpPr>
        <p:spPr>
          <a:xfrm>
            <a:off x="3352606" y="4096388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700" dirty="0"/>
              <a:t>그림</a:t>
            </a:r>
            <a:r>
              <a:rPr lang="en-US" altLang="ko-KR" sz="1700" dirty="0"/>
              <a:t>1</a:t>
            </a:r>
            <a:endParaRPr lang="ko-KR" altLang="en-US" sz="17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845F29-7E11-4B51-805A-D4C8366CA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833" y="4439798"/>
            <a:ext cx="1117657" cy="29846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850DBA2-7689-4B66-B7CE-ABE4921EBF90}"/>
              </a:ext>
            </a:extLst>
          </p:cNvPr>
          <p:cNvSpPr/>
          <p:nvPr/>
        </p:nvSpPr>
        <p:spPr>
          <a:xfrm>
            <a:off x="7664833" y="4439798"/>
            <a:ext cx="1164471" cy="350921"/>
          </a:xfrm>
          <a:prstGeom prst="fram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E0E64293-7482-4D13-A171-7B424BCAF0D7}"/>
              </a:ext>
            </a:extLst>
          </p:cNvPr>
          <p:cNvSpPr/>
          <p:nvPr/>
        </p:nvSpPr>
        <p:spPr>
          <a:xfrm>
            <a:off x="8156575" y="4149457"/>
            <a:ext cx="361950" cy="24244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5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08ECA43F-54AB-40B6-9B11-86194627452B}"/>
              </a:ext>
            </a:extLst>
          </p:cNvPr>
          <p:cNvSpPr txBox="1">
            <a:spLocks/>
          </p:cNvSpPr>
          <p:nvPr/>
        </p:nvSpPr>
        <p:spPr>
          <a:xfrm>
            <a:off x="-66928" y="0"/>
            <a:ext cx="2569745" cy="5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5100" dirty="0">
                <a:solidFill>
                  <a:schemeClr val="accent1"/>
                </a:solidFill>
              </a:rPr>
              <a:t>타이타닉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A65EFF-9187-427F-A3F2-24B2059A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11" y="571414"/>
            <a:ext cx="6128489" cy="4063914"/>
          </a:xfrm>
          <a:prstGeom prst="rect">
            <a:avLst/>
          </a:prstGeom>
        </p:spPr>
      </p:pic>
      <p:sp>
        <p:nvSpPr>
          <p:cNvPr id="5" name="Google Shape;237;p34">
            <a:extLst>
              <a:ext uri="{FF2B5EF4-FFF2-40B4-BE49-F238E27FC236}">
                <a16:creationId xmlns:a16="http://schemas.microsoft.com/office/drawing/2014/main" id="{52926A39-1782-4A36-8331-75218100856B}"/>
              </a:ext>
            </a:extLst>
          </p:cNvPr>
          <p:cNvSpPr txBox="1">
            <a:spLocks/>
          </p:cNvSpPr>
          <p:nvPr/>
        </p:nvSpPr>
        <p:spPr>
          <a:xfrm>
            <a:off x="3352605" y="4572086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700" dirty="0"/>
              <a:t>그림</a:t>
            </a:r>
            <a:r>
              <a:rPr lang="en-US" altLang="ko-KR" sz="1700" dirty="0"/>
              <a:t>2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4847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2">
            <a:extLst>
              <a:ext uri="{FF2B5EF4-FFF2-40B4-BE49-F238E27FC236}">
                <a16:creationId xmlns:a16="http://schemas.microsoft.com/office/drawing/2014/main" id="{08ECA43F-54AB-40B6-9B11-86194627452B}"/>
              </a:ext>
            </a:extLst>
          </p:cNvPr>
          <p:cNvSpPr txBox="1">
            <a:spLocks/>
          </p:cNvSpPr>
          <p:nvPr/>
        </p:nvSpPr>
        <p:spPr>
          <a:xfrm>
            <a:off x="-66928" y="0"/>
            <a:ext cx="2569745" cy="5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1" i="0" u="none" strike="noStrike" cap="none">
                <a:solidFill>
                  <a:schemeClr val="dk1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Fjalla One"/>
                <a:sym typeface="Fjall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ko-KR" altLang="en-US" sz="5100" dirty="0">
                <a:solidFill>
                  <a:schemeClr val="accent1"/>
                </a:solidFill>
              </a:rPr>
              <a:t>타이타닉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71EC3-81C0-4648-BDC4-06A82B0F9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17" y="561340"/>
            <a:ext cx="6072877" cy="4020820"/>
          </a:xfrm>
          <a:prstGeom prst="rect">
            <a:avLst/>
          </a:prstGeom>
        </p:spPr>
      </p:pic>
      <p:sp>
        <p:nvSpPr>
          <p:cNvPr id="5" name="Google Shape;237;p34">
            <a:extLst>
              <a:ext uri="{FF2B5EF4-FFF2-40B4-BE49-F238E27FC236}">
                <a16:creationId xmlns:a16="http://schemas.microsoft.com/office/drawing/2014/main" id="{51E6DBAF-5291-4170-B6C7-213B52198651}"/>
              </a:ext>
            </a:extLst>
          </p:cNvPr>
          <p:cNvSpPr txBox="1">
            <a:spLocks/>
          </p:cNvSpPr>
          <p:nvPr/>
        </p:nvSpPr>
        <p:spPr>
          <a:xfrm>
            <a:off x="3352605" y="4371860"/>
            <a:ext cx="23055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빙그레 메로나체" panose="020B0803000000000000" pitchFamily="34" charset="-127"/>
                <a:ea typeface="빙그레 메로나체" panose="020B0803000000000000" pitchFamily="34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700" dirty="0"/>
              <a:t>그림</a:t>
            </a:r>
            <a:r>
              <a:rPr lang="en-US" altLang="ko-KR" sz="1700" dirty="0"/>
              <a:t>3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32412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1228650" y="819150"/>
            <a:ext cx="6686700" cy="3505200"/>
          </a:xfrm>
          <a:prstGeom prst="roundRect">
            <a:avLst>
              <a:gd name="adj" fmla="val 70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2137800" y="1935092"/>
            <a:ext cx="4868400" cy="1265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  <p:sp>
        <p:nvSpPr>
          <p:cNvPr id="262" name="Google Shape;262;p35"/>
          <p:cNvSpPr/>
          <p:nvPr/>
        </p:nvSpPr>
        <p:spPr>
          <a:xfrm rot="10800000">
            <a:off x="3489500" y="-156056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3489500" y="4034431"/>
            <a:ext cx="2165000" cy="1265125"/>
          </a:xfrm>
          <a:custGeom>
            <a:avLst/>
            <a:gdLst/>
            <a:ahLst/>
            <a:cxnLst/>
            <a:rect l="l" t="t" r="r" b="b"/>
            <a:pathLst>
              <a:path w="86600" h="50605" extrusionOk="0">
                <a:moveTo>
                  <a:pt x="43297" y="1"/>
                </a:moveTo>
                <a:cubicBezTo>
                  <a:pt x="42353" y="1"/>
                  <a:pt x="41405" y="366"/>
                  <a:pt x="40675" y="1096"/>
                </a:cubicBezTo>
                <a:lnTo>
                  <a:pt x="1438" y="40333"/>
                </a:lnTo>
                <a:cubicBezTo>
                  <a:pt x="0" y="41771"/>
                  <a:pt x="0" y="44122"/>
                  <a:pt x="1438" y="45560"/>
                </a:cubicBezTo>
                <a:lnTo>
                  <a:pt x="6483" y="50604"/>
                </a:lnTo>
                <a:lnTo>
                  <a:pt x="40675" y="16412"/>
                </a:lnTo>
                <a:cubicBezTo>
                  <a:pt x="41405" y="15693"/>
                  <a:pt x="42353" y="15333"/>
                  <a:pt x="43297" y="15333"/>
                </a:cubicBezTo>
                <a:cubicBezTo>
                  <a:pt x="44241" y="15333"/>
                  <a:pt x="45183" y="15693"/>
                  <a:pt x="45902" y="16412"/>
                </a:cubicBezTo>
                <a:lnTo>
                  <a:pt x="80117" y="50604"/>
                </a:lnTo>
                <a:lnTo>
                  <a:pt x="85162" y="45560"/>
                </a:lnTo>
                <a:cubicBezTo>
                  <a:pt x="86600" y="44122"/>
                  <a:pt x="86600" y="41771"/>
                  <a:pt x="85162" y="40333"/>
                </a:cubicBezTo>
                <a:lnTo>
                  <a:pt x="45902" y="1096"/>
                </a:lnTo>
                <a:cubicBezTo>
                  <a:pt x="45183" y="366"/>
                  <a:pt x="44241" y="1"/>
                  <a:pt x="4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position de projet minimaliste en niveaux de gris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595959"/>
      </a:lt2>
      <a:accent1>
        <a:srgbClr val="3333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</Words>
  <Application>Microsoft Office PowerPoint</Application>
  <PresentationFormat>화면 슬라이드 쇼(16:9)</PresentationFormat>
  <Paragraphs>13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Lato</vt:lpstr>
      <vt:lpstr>Fjalla One</vt:lpstr>
      <vt:lpstr>Arial</vt:lpstr>
      <vt:lpstr>빙그레 메로나체</vt:lpstr>
      <vt:lpstr>Proposition de projet minimaliste en niveaux de gris by Slidesgo</vt:lpstr>
      <vt:lpstr>데이터 사이언스 (타이타닉)</vt:lpstr>
      <vt:lpstr>목차</vt:lpstr>
      <vt:lpstr>PowerPoint 프레젠테이션</vt:lpstr>
      <vt:lpstr>PowerPoint 프레젠테이션</vt:lpstr>
      <vt:lpstr>PowerPoint 프레젠테이션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사이언스 세미나</dc:title>
  <cp:lastModifiedBy>최태준</cp:lastModifiedBy>
  <cp:revision>12</cp:revision>
  <dcterms:modified xsi:type="dcterms:W3CDTF">2022-02-15T06:43:00Z</dcterms:modified>
</cp:coreProperties>
</file>