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6" r:id="rId1"/>
  </p:sldMasterIdLst>
  <p:notesMasterIdLst>
    <p:notesMasterId r:id="rId23"/>
  </p:notesMasterIdLst>
  <p:sldIdLst>
    <p:sldId id="256" r:id="rId2"/>
    <p:sldId id="258" r:id="rId3"/>
    <p:sldId id="310" r:id="rId4"/>
    <p:sldId id="308" r:id="rId5"/>
    <p:sldId id="309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9" r:id="rId22"/>
  </p:sldIdLst>
  <p:sldSz cx="9144000" cy="5143500" type="screen16x9"/>
  <p:notesSz cx="6858000" cy="9144000"/>
  <p:embeddedFontLst>
    <p:embeddedFont>
      <p:font typeface="Fjalla One" panose="020B0600000101010101" charset="0"/>
      <p:regular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빙그레 메로나체" panose="020B0803000000000000" pitchFamily="34" charset="-127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83D17C-BC50-4318-B6F3-093B04730CF1}">
  <a:tblStyle styleId="{2B83D17C-BC50-4318-B6F3-093B04730C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4" y="10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0d60e239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0d60e239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021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0d60e239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0d60e239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471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0d60e239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0d60e239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011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0d60e239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0d60e239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919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0d60e239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0d60e239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063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0d60e239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0d60e239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001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0d60e239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0d60e239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123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0d60e239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0d60e239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187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0d60e239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0d60e239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693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0d60e239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0d60e239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371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0d60e239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0d60e239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4977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e0d60e239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e0d60e239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357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0d60e239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0d60e239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169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0d60e239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0d60e239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183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0d60e239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0d60e239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893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0d60e239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0d60e239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226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0d60e239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0d60e239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1775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0d60e239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0d60e239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571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0d60e239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0d60e239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317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56531" y="1188113"/>
            <a:ext cx="5031000" cy="25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>
                <a:solidFill>
                  <a:srgbClr val="191919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빙그레 메로나체" panose="020B0803000000000000" pitchFamily="34" charset="-127"/>
                <a:sym typeface="Fjall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56475" y="3799788"/>
            <a:ext cx="5031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dirty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-1028425" y="-337265"/>
            <a:ext cx="3877361" cy="19381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6010232" y="4359938"/>
            <a:ext cx="3009008" cy="1504130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5400000">
            <a:off x="-1833870" y="1700000"/>
            <a:ext cx="3220942" cy="1610071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028425" y="-608876"/>
            <a:ext cx="3877361" cy="19381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6588728" y="2004211"/>
            <a:ext cx="4841837" cy="242031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5400000">
            <a:off x="6927898" y="2004211"/>
            <a:ext cx="4841837" cy="242031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458000" y="4115506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10800000">
            <a:off x="7200960" y="-337237"/>
            <a:ext cx="2610341" cy="1525361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6"/>
          <p:cNvSpPr/>
          <p:nvPr/>
        </p:nvSpPr>
        <p:spPr>
          <a:xfrm rot="10800000">
            <a:off x="7664083" y="-283418"/>
            <a:ext cx="1519830" cy="888118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 rot="-5400000">
            <a:off x="-923924" y="3624256"/>
            <a:ext cx="2048701" cy="102409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2317950" y="905550"/>
            <a:ext cx="4508100" cy="33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000">
                <a:solidFill>
                  <a:schemeClr val="accent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grpSp>
        <p:nvGrpSpPr>
          <p:cNvPr id="50" name="Google Shape;50;p8"/>
          <p:cNvGrpSpPr/>
          <p:nvPr/>
        </p:nvGrpSpPr>
        <p:grpSpPr>
          <a:xfrm>
            <a:off x="-371550" y="1260424"/>
            <a:ext cx="1666100" cy="2622681"/>
            <a:chOff x="-371550" y="1260424"/>
            <a:chExt cx="1666100" cy="2622681"/>
          </a:xfrm>
        </p:grpSpPr>
        <p:sp>
          <p:nvSpPr>
            <p:cNvPr id="51" name="Google Shape;51;p8"/>
            <p:cNvSpPr/>
            <p:nvPr/>
          </p:nvSpPr>
          <p:spPr>
            <a:xfrm rot="5400000">
              <a:off x="-783077" y="1805478"/>
              <a:ext cx="2622681" cy="1532572"/>
            </a:xfrm>
            <a:custGeom>
              <a:avLst/>
              <a:gdLst/>
              <a:ahLst/>
              <a:cxnLst/>
              <a:rect l="l" t="t" r="r" b="b"/>
              <a:pathLst>
                <a:path w="86600" h="50605" extrusionOk="0">
                  <a:moveTo>
                    <a:pt x="43297" y="1"/>
                  </a:moveTo>
                  <a:cubicBezTo>
                    <a:pt x="42353" y="1"/>
                    <a:pt x="41405" y="366"/>
                    <a:pt x="40675" y="1096"/>
                  </a:cubicBezTo>
                  <a:lnTo>
                    <a:pt x="1438" y="40333"/>
                  </a:lnTo>
                  <a:cubicBezTo>
                    <a:pt x="0" y="41771"/>
                    <a:pt x="0" y="44122"/>
                    <a:pt x="1438" y="45560"/>
                  </a:cubicBezTo>
                  <a:lnTo>
                    <a:pt x="6483" y="50604"/>
                  </a:lnTo>
                  <a:lnTo>
                    <a:pt x="40675" y="16412"/>
                  </a:lnTo>
                  <a:cubicBezTo>
                    <a:pt x="41405" y="15693"/>
                    <a:pt x="42353" y="15333"/>
                    <a:pt x="43297" y="15333"/>
                  </a:cubicBezTo>
                  <a:cubicBezTo>
                    <a:pt x="44241" y="15333"/>
                    <a:pt x="45183" y="15693"/>
                    <a:pt x="45902" y="16412"/>
                  </a:cubicBezTo>
                  <a:lnTo>
                    <a:pt x="80117" y="50604"/>
                  </a:lnTo>
                  <a:lnTo>
                    <a:pt x="85162" y="45560"/>
                  </a:lnTo>
                  <a:cubicBezTo>
                    <a:pt x="86600" y="44122"/>
                    <a:pt x="86600" y="41771"/>
                    <a:pt x="85162" y="40333"/>
                  </a:cubicBezTo>
                  <a:lnTo>
                    <a:pt x="45902" y="1096"/>
                  </a:lnTo>
                  <a:cubicBezTo>
                    <a:pt x="45183" y="366"/>
                    <a:pt x="44241" y="1"/>
                    <a:pt x="432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8"/>
            <p:cNvSpPr/>
            <p:nvPr/>
          </p:nvSpPr>
          <p:spPr>
            <a:xfrm rot="-5400000">
              <a:off x="-849506" y="2094083"/>
              <a:ext cx="1911349" cy="955437"/>
            </a:xfrm>
            <a:custGeom>
              <a:avLst/>
              <a:gdLst/>
              <a:ahLst/>
              <a:cxnLst/>
              <a:rect l="l" t="t" r="r" b="b"/>
              <a:pathLst>
                <a:path w="92649" h="46313" extrusionOk="0">
                  <a:moveTo>
                    <a:pt x="0" y="0"/>
                  </a:moveTo>
                  <a:cubicBezTo>
                    <a:pt x="0" y="936"/>
                    <a:pt x="366" y="1872"/>
                    <a:pt x="1096" y="2602"/>
                  </a:cubicBezTo>
                  <a:lnTo>
                    <a:pt x="43711" y="45217"/>
                  </a:lnTo>
                  <a:cubicBezTo>
                    <a:pt x="44430" y="45947"/>
                    <a:pt x="45377" y="46312"/>
                    <a:pt x="46324" y="46312"/>
                  </a:cubicBezTo>
                  <a:cubicBezTo>
                    <a:pt x="47272" y="46312"/>
                    <a:pt x="48219" y="45947"/>
                    <a:pt x="48938" y="45217"/>
                  </a:cubicBezTo>
                  <a:lnTo>
                    <a:pt x="91553" y="2602"/>
                  </a:lnTo>
                  <a:cubicBezTo>
                    <a:pt x="92283" y="1872"/>
                    <a:pt x="92648" y="936"/>
                    <a:pt x="9264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8"/>
          <p:cNvGrpSpPr/>
          <p:nvPr/>
        </p:nvGrpSpPr>
        <p:grpSpPr>
          <a:xfrm flipH="1">
            <a:off x="7849450" y="1260424"/>
            <a:ext cx="1666100" cy="2622681"/>
            <a:chOff x="-371550" y="1260424"/>
            <a:chExt cx="1666100" cy="2622681"/>
          </a:xfrm>
        </p:grpSpPr>
        <p:sp>
          <p:nvSpPr>
            <p:cNvPr id="54" name="Google Shape;54;p8"/>
            <p:cNvSpPr/>
            <p:nvPr/>
          </p:nvSpPr>
          <p:spPr>
            <a:xfrm rot="5400000">
              <a:off x="-783077" y="1805478"/>
              <a:ext cx="2622681" cy="1532572"/>
            </a:xfrm>
            <a:custGeom>
              <a:avLst/>
              <a:gdLst/>
              <a:ahLst/>
              <a:cxnLst/>
              <a:rect l="l" t="t" r="r" b="b"/>
              <a:pathLst>
                <a:path w="86600" h="50605" extrusionOk="0">
                  <a:moveTo>
                    <a:pt x="43297" y="1"/>
                  </a:moveTo>
                  <a:cubicBezTo>
                    <a:pt x="42353" y="1"/>
                    <a:pt x="41405" y="366"/>
                    <a:pt x="40675" y="1096"/>
                  </a:cubicBezTo>
                  <a:lnTo>
                    <a:pt x="1438" y="40333"/>
                  </a:lnTo>
                  <a:cubicBezTo>
                    <a:pt x="0" y="41771"/>
                    <a:pt x="0" y="44122"/>
                    <a:pt x="1438" y="45560"/>
                  </a:cubicBezTo>
                  <a:lnTo>
                    <a:pt x="6483" y="50604"/>
                  </a:lnTo>
                  <a:lnTo>
                    <a:pt x="40675" y="16412"/>
                  </a:lnTo>
                  <a:cubicBezTo>
                    <a:pt x="41405" y="15693"/>
                    <a:pt x="42353" y="15333"/>
                    <a:pt x="43297" y="15333"/>
                  </a:cubicBezTo>
                  <a:cubicBezTo>
                    <a:pt x="44241" y="15333"/>
                    <a:pt x="45183" y="15693"/>
                    <a:pt x="45902" y="16412"/>
                  </a:cubicBezTo>
                  <a:lnTo>
                    <a:pt x="80117" y="50604"/>
                  </a:lnTo>
                  <a:lnTo>
                    <a:pt x="85162" y="45560"/>
                  </a:lnTo>
                  <a:cubicBezTo>
                    <a:pt x="86600" y="44122"/>
                    <a:pt x="86600" y="41771"/>
                    <a:pt x="85162" y="40333"/>
                  </a:cubicBezTo>
                  <a:lnTo>
                    <a:pt x="45902" y="1096"/>
                  </a:lnTo>
                  <a:cubicBezTo>
                    <a:pt x="45183" y="366"/>
                    <a:pt x="44241" y="1"/>
                    <a:pt x="432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-5400000">
              <a:off x="-849506" y="2094083"/>
              <a:ext cx="1911349" cy="955437"/>
            </a:xfrm>
            <a:custGeom>
              <a:avLst/>
              <a:gdLst/>
              <a:ahLst/>
              <a:cxnLst/>
              <a:rect l="l" t="t" r="r" b="b"/>
              <a:pathLst>
                <a:path w="92649" h="46313" extrusionOk="0">
                  <a:moveTo>
                    <a:pt x="0" y="0"/>
                  </a:moveTo>
                  <a:cubicBezTo>
                    <a:pt x="0" y="936"/>
                    <a:pt x="366" y="1872"/>
                    <a:pt x="1096" y="2602"/>
                  </a:cubicBezTo>
                  <a:lnTo>
                    <a:pt x="43711" y="45217"/>
                  </a:lnTo>
                  <a:cubicBezTo>
                    <a:pt x="44430" y="45947"/>
                    <a:pt x="45377" y="46312"/>
                    <a:pt x="46324" y="46312"/>
                  </a:cubicBezTo>
                  <a:cubicBezTo>
                    <a:pt x="47272" y="46312"/>
                    <a:pt x="48219" y="45947"/>
                    <a:pt x="48938" y="45217"/>
                  </a:cubicBezTo>
                  <a:lnTo>
                    <a:pt x="91553" y="2602"/>
                  </a:lnTo>
                  <a:cubicBezTo>
                    <a:pt x="92283" y="1872"/>
                    <a:pt x="92648" y="936"/>
                    <a:pt x="9264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 rot="5400000">
            <a:off x="7660126" y="219331"/>
            <a:ext cx="2048701" cy="102409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-661388" y="-208158"/>
            <a:ext cx="2305570" cy="11524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2"/>
          </p:nvPr>
        </p:nvSpPr>
        <p:spPr>
          <a:xfrm>
            <a:off x="720000" y="193765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"/>
          </p:nvPr>
        </p:nvSpPr>
        <p:spPr>
          <a:xfrm>
            <a:off x="720000" y="2358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/>
          </p:nvPr>
        </p:nvSpPr>
        <p:spPr>
          <a:xfrm>
            <a:off x="3419271" y="193765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 dirty="0"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3419271" y="2358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5"/>
          </p:nvPr>
        </p:nvSpPr>
        <p:spPr>
          <a:xfrm>
            <a:off x="720000" y="363930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 dirty="0"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720000" y="40599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/>
          </p:nvPr>
        </p:nvSpPr>
        <p:spPr>
          <a:xfrm>
            <a:off x="3419271" y="363930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8"/>
          </p:nvPr>
        </p:nvSpPr>
        <p:spPr>
          <a:xfrm>
            <a:off x="3419271" y="40599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/>
          </p:nvPr>
        </p:nvSpPr>
        <p:spPr>
          <a:xfrm>
            <a:off x="6118549" y="193765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 dirty="0"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3"/>
          </p:nvPr>
        </p:nvSpPr>
        <p:spPr>
          <a:xfrm>
            <a:off x="6118549" y="2358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4"/>
          </p:nvPr>
        </p:nvSpPr>
        <p:spPr>
          <a:xfrm>
            <a:off x="6118550" y="363930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 dirty="0"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5"/>
          </p:nvPr>
        </p:nvSpPr>
        <p:spPr>
          <a:xfrm>
            <a:off x="6118549" y="40599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6" hasCustomPrompt="1"/>
          </p:nvPr>
        </p:nvSpPr>
        <p:spPr>
          <a:xfrm>
            <a:off x="1437900" y="136495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dirty="0"/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7" hasCustomPrompt="1"/>
          </p:nvPr>
        </p:nvSpPr>
        <p:spPr>
          <a:xfrm>
            <a:off x="4137150" y="136495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dirty="0"/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8" hasCustomPrompt="1"/>
          </p:nvPr>
        </p:nvSpPr>
        <p:spPr>
          <a:xfrm>
            <a:off x="6836400" y="136495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dirty="0"/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19" hasCustomPrompt="1"/>
          </p:nvPr>
        </p:nvSpPr>
        <p:spPr>
          <a:xfrm>
            <a:off x="1437900" y="306660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dirty="0"/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20" hasCustomPrompt="1"/>
          </p:nvPr>
        </p:nvSpPr>
        <p:spPr>
          <a:xfrm>
            <a:off x="4137150" y="306660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dirty="0"/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21" hasCustomPrompt="1"/>
          </p:nvPr>
        </p:nvSpPr>
        <p:spPr>
          <a:xfrm>
            <a:off x="6836400" y="306660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dirty="0"/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/>
          <p:nvPr/>
        </p:nvSpPr>
        <p:spPr>
          <a:xfrm flipH="1">
            <a:off x="-355156" y="-411025"/>
            <a:ext cx="2010947" cy="1005224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5"/>
          <p:cNvSpPr/>
          <p:nvPr/>
        </p:nvSpPr>
        <p:spPr>
          <a:xfrm rot="5400000" flipH="1">
            <a:off x="-782962" y="610497"/>
            <a:ext cx="1809290" cy="105726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5"/>
          <p:cNvSpPr/>
          <p:nvPr/>
        </p:nvSpPr>
        <p:spPr>
          <a:xfrm rot="5400000">
            <a:off x="7847462" y="-36258"/>
            <a:ext cx="2305570" cy="11524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/>
          <p:nvPr/>
        </p:nvSpPr>
        <p:spPr>
          <a:xfrm>
            <a:off x="7254425" y="-88810"/>
            <a:ext cx="2339156" cy="116928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6"/>
          <p:cNvSpPr/>
          <p:nvPr/>
        </p:nvSpPr>
        <p:spPr>
          <a:xfrm>
            <a:off x="7254425" y="-252675"/>
            <a:ext cx="2339156" cy="116928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6"/>
          <p:cNvSpPr/>
          <p:nvPr/>
        </p:nvSpPr>
        <p:spPr>
          <a:xfrm>
            <a:off x="-271600" y="4603502"/>
            <a:ext cx="1983140" cy="1158854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6"/>
          <p:cNvSpPr/>
          <p:nvPr/>
        </p:nvSpPr>
        <p:spPr>
          <a:xfrm rot="-5400000">
            <a:off x="8103167" y="878807"/>
            <a:ext cx="2087277" cy="1219707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6"/>
          <p:cNvSpPr/>
          <p:nvPr/>
        </p:nvSpPr>
        <p:spPr>
          <a:xfrm rot="-5400000">
            <a:off x="-793252" y="3853204"/>
            <a:ext cx="1857149" cy="928344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2DA797-13CB-43BE-A88A-B5B394030D99}"/>
              </a:ext>
            </a:extLst>
          </p:cNvPr>
          <p:cNvSpPr txBox="1"/>
          <p:nvPr userDrawn="1"/>
        </p:nvSpPr>
        <p:spPr>
          <a:xfrm>
            <a:off x="8787911" y="4835723"/>
            <a:ext cx="408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Font typeface="+mj-lt"/>
              <a:buNone/>
            </a:pPr>
            <a:fld id="{E3A72827-EAD7-4436-A70F-FA6C90108559}" type="slidenum">
              <a:rPr lang="en-US" altLang="ko-KR" smtClean="0"/>
              <a:t>‹#›</a:t>
            </a:fld>
            <a:endParaRPr lang="ko-KR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8" r:id="rId4"/>
    <p:sldLayoutId id="2147483659" r:id="rId5"/>
    <p:sldLayoutId id="2147483671" r:id="rId6"/>
    <p:sldLayoutId id="214748367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빙그레 메로나체" panose="020B0803000000000000" pitchFamily="34" charset="-127"/>
          <a:ea typeface="빙그레 메로나체" panose="020B0803000000000000" pitchFamily="34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빙그레 메로나체" panose="020B0803000000000000" pitchFamily="34" charset="-127"/>
          <a:ea typeface="빙그레 메로나체" panose="020B0803000000000000" pitchFamily="34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>
            <a:spLocks noGrp="1"/>
          </p:cNvSpPr>
          <p:nvPr>
            <p:ph type="ctrTitle"/>
          </p:nvPr>
        </p:nvSpPr>
        <p:spPr>
          <a:xfrm>
            <a:off x="2056531" y="1188113"/>
            <a:ext cx="5031000" cy="25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100" dirty="0">
                <a:solidFill>
                  <a:schemeClr val="accent1"/>
                </a:solidFill>
              </a:rPr>
              <a:t>타이타닉 솔루션 분석</a:t>
            </a:r>
            <a:endParaRPr sz="5100" dirty="0">
              <a:solidFill>
                <a:schemeClr val="accent1"/>
              </a:solidFill>
            </a:endParaRPr>
          </a:p>
        </p:txBody>
      </p:sp>
      <p:sp>
        <p:nvSpPr>
          <p:cNvPr id="225" name="Google Shape;225;p32"/>
          <p:cNvSpPr txBox="1">
            <a:spLocks noGrp="1"/>
          </p:cNvSpPr>
          <p:nvPr>
            <p:ph type="subTitle" idx="1"/>
          </p:nvPr>
        </p:nvSpPr>
        <p:spPr>
          <a:xfrm>
            <a:off x="2056469" y="3220040"/>
            <a:ext cx="5031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 </a:t>
            </a:r>
            <a:r>
              <a:rPr lang="en-US" altLang="ko-KR" dirty="0"/>
              <a:t>21</a:t>
            </a:r>
            <a:r>
              <a:rPr lang="ko-KR" altLang="en-US" dirty="0"/>
              <a:t>일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201544102 </a:t>
            </a:r>
            <a:r>
              <a:rPr lang="ko-KR" altLang="en-US" sz="2400" dirty="0"/>
              <a:t>최태준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4;p32">
            <a:extLst>
              <a:ext uri="{FF2B5EF4-FFF2-40B4-BE49-F238E27FC236}">
                <a16:creationId xmlns:a16="http://schemas.microsoft.com/office/drawing/2014/main" id="{CB065546-7CB4-443A-B91E-F2558BF8672F}"/>
              </a:ext>
            </a:extLst>
          </p:cNvPr>
          <p:cNvSpPr txBox="1">
            <a:spLocks/>
          </p:cNvSpPr>
          <p:nvPr/>
        </p:nvSpPr>
        <p:spPr>
          <a:xfrm>
            <a:off x="-95541" y="0"/>
            <a:ext cx="2677105" cy="51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1" i="0" u="none" strike="noStrike" cap="none">
                <a:solidFill>
                  <a:schemeClr val="dk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1"/>
                </a:solidFill>
              </a:rPr>
              <a:t>솔루션 분석</a:t>
            </a:r>
          </a:p>
        </p:txBody>
      </p:sp>
      <p:sp>
        <p:nvSpPr>
          <p:cNvPr id="5" name="Google Shape;225;p32">
            <a:extLst>
              <a:ext uri="{FF2B5EF4-FFF2-40B4-BE49-F238E27FC236}">
                <a16:creationId xmlns:a16="http://schemas.microsoft.com/office/drawing/2014/main" id="{94BC2E94-7F27-41C5-BEAD-8BCCE24995B5}"/>
              </a:ext>
            </a:extLst>
          </p:cNvPr>
          <p:cNvSpPr txBox="1">
            <a:spLocks/>
          </p:cNvSpPr>
          <p:nvPr/>
        </p:nvSpPr>
        <p:spPr>
          <a:xfrm>
            <a:off x="3984612" y="4150463"/>
            <a:ext cx="1174776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2000" dirty="0"/>
              <a:t>그림</a:t>
            </a:r>
            <a:r>
              <a:rPr lang="en-US" altLang="ko-KR" sz="2000" dirty="0"/>
              <a:t>7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A903E6-01A6-40AD-8DD4-A5BFC5D5F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149" y="1186762"/>
            <a:ext cx="7421702" cy="276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46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4;p32">
            <a:extLst>
              <a:ext uri="{FF2B5EF4-FFF2-40B4-BE49-F238E27FC236}">
                <a16:creationId xmlns:a16="http://schemas.microsoft.com/office/drawing/2014/main" id="{CB065546-7CB4-443A-B91E-F2558BF8672F}"/>
              </a:ext>
            </a:extLst>
          </p:cNvPr>
          <p:cNvSpPr txBox="1">
            <a:spLocks/>
          </p:cNvSpPr>
          <p:nvPr/>
        </p:nvSpPr>
        <p:spPr>
          <a:xfrm>
            <a:off x="-95541" y="0"/>
            <a:ext cx="2677105" cy="51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1" i="0" u="none" strike="noStrike" cap="none">
                <a:solidFill>
                  <a:schemeClr val="dk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1"/>
                </a:solidFill>
              </a:rPr>
              <a:t>솔루션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646F53-10A1-458B-964D-C8A05E983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72" y="1327111"/>
            <a:ext cx="7884256" cy="2489278"/>
          </a:xfrm>
          <a:prstGeom prst="rect">
            <a:avLst/>
          </a:prstGeom>
        </p:spPr>
      </p:pic>
      <p:sp>
        <p:nvSpPr>
          <p:cNvPr id="5" name="Google Shape;225;p32">
            <a:extLst>
              <a:ext uri="{FF2B5EF4-FFF2-40B4-BE49-F238E27FC236}">
                <a16:creationId xmlns:a16="http://schemas.microsoft.com/office/drawing/2014/main" id="{34BF0089-0E50-4F61-AE58-0EF2080555BB}"/>
              </a:ext>
            </a:extLst>
          </p:cNvPr>
          <p:cNvSpPr txBox="1">
            <a:spLocks/>
          </p:cNvSpPr>
          <p:nvPr/>
        </p:nvSpPr>
        <p:spPr>
          <a:xfrm>
            <a:off x="3984612" y="3877330"/>
            <a:ext cx="1174776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2000" dirty="0"/>
              <a:t>그림</a:t>
            </a:r>
            <a:r>
              <a:rPr lang="en-US" altLang="ko-KR" sz="2000" dirty="0"/>
              <a:t>8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3675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4;p32">
            <a:extLst>
              <a:ext uri="{FF2B5EF4-FFF2-40B4-BE49-F238E27FC236}">
                <a16:creationId xmlns:a16="http://schemas.microsoft.com/office/drawing/2014/main" id="{CB065546-7CB4-443A-B91E-F2558BF8672F}"/>
              </a:ext>
            </a:extLst>
          </p:cNvPr>
          <p:cNvSpPr txBox="1">
            <a:spLocks/>
          </p:cNvSpPr>
          <p:nvPr/>
        </p:nvSpPr>
        <p:spPr>
          <a:xfrm>
            <a:off x="-95541" y="0"/>
            <a:ext cx="2677105" cy="51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1" i="0" u="none" strike="noStrike" cap="none">
                <a:solidFill>
                  <a:schemeClr val="dk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1"/>
                </a:solidFill>
              </a:rPr>
              <a:t>솔루션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F1DF6D-063D-4F17-B1C3-4D53AE240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920" y="914400"/>
            <a:ext cx="5766160" cy="3314699"/>
          </a:xfrm>
          <a:prstGeom prst="rect">
            <a:avLst/>
          </a:prstGeom>
        </p:spPr>
      </p:pic>
      <p:sp>
        <p:nvSpPr>
          <p:cNvPr id="5" name="Google Shape;225;p32">
            <a:extLst>
              <a:ext uri="{FF2B5EF4-FFF2-40B4-BE49-F238E27FC236}">
                <a16:creationId xmlns:a16="http://schemas.microsoft.com/office/drawing/2014/main" id="{7F09FB7A-BE63-40BA-A5D5-734914FE296E}"/>
              </a:ext>
            </a:extLst>
          </p:cNvPr>
          <p:cNvSpPr txBox="1">
            <a:spLocks/>
          </p:cNvSpPr>
          <p:nvPr/>
        </p:nvSpPr>
        <p:spPr>
          <a:xfrm>
            <a:off x="3984612" y="4150462"/>
            <a:ext cx="1174776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2000" dirty="0"/>
              <a:t>그림</a:t>
            </a:r>
            <a:r>
              <a:rPr lang="en-US" altLang="ko-KR" sz="2000" dirty="0"/>
              <a:t>9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A45DE1-E962-49F2-8035-453848FB3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354" y="4671645"/>
            <a:ext cx="3348419" cy="314361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E8FC1BCF-536E-48AA-BD9B-5DBC2E82002E}"/>
              </a:ext>
            </a:extLst>
          </p:cNvPr>
          <p:cNvSpPr/>
          <p:nvPr/>
        </p:nvSpPr>
        <p:spPr>
          <a:xfrm>
            <a:off x="807522" y="4626262"/>
            <a:ext cx="3580410" cy="432626"/>
          </a:xfrm>
          <a:prstGeom prst="fram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F8F141F-12CF-482A-9F16-A0312A73525D}"/>
              </a:ext>
            </a:extLst>
          </p:cNvPr>
          <p:cNvCxnSpPr>
            <a:cxnSpLocks/>
          </p:cNvCxnSpPr>
          <p:nvPr/>
        </p:nvCxnSpPr>
        <p:spPr>
          <a:xfrm flipV="1">
            <a:off x="828633" y="4150462"/>
            <a:ext cx="1558307" cy="52118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4368827-330D-4EB6-A479-8A951468A6B4}"/>
              </a:ext>
            </a:extLst>
          </p:cNvPr>
          <p:cNvCxnSpPr>
            <a:cxnSpLocks/>
          </p:cNvCxnSpPr>
          <p:nvPr/>
        </p:nvCxnSpPr>
        <p:spPr>
          <a:xfrm flipV="1">
            <a:off x="4334494" y="4229099"/>
            <a:ext cx="1080654" cy="44254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626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4;p32">
            <a:extLst>
              <a:ext uri="{FF2B5EF4-FFF2-40B4-BE49-F238E27FC236}">
                <a16:creationId xmlns:a16="http://schemas.microsoft.com/office/drawing/2014/main" id="{CB065546-7CB4-443A-B91E-F2558BF8672F}"/>
              </a:ext>
            </a:extLst>
          </p:cNvPr>
          <p:cNvSpPr txBox="1">
            <a:spLocks/>
          </p:cNvSpPr>
          <p:nvPr/>
        </p:nvSpPr>
        <p:spPr>
          <a:xfrm>
            <a:off x="-95541" y="0"/>
            <a:ext cx="2677105" cy="51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1" i="0" u="none" strike="noStrike" cap="none">
                <a:solidFill>
                  <a:schemeClr val="dk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1"/>
                </a:solidFill>
              </a:rPr>
              <a:t>솔루션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FE890D-3852-415E-AFA2-BC8929595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192" y="517237"/>
            <a:ext cx="5022767" cy="18030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BA47E5-5EBA-4A8E-85E8-44B4344B4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192" y="2302339"/>
            <a:ext cx="5022767" cy="2323924"/>
          </a:xfrm>
          <a:prstGeom prst="rect">
            <a:avLst/>
          </a:prstGeom>
        </p:spPr>
      </p:pic>
      <p:sp>
        <p:nvSpPr>
          <p:cNvPr id="7" name="Google Shape;225;p32">
            <a:extLst>
              <a:ext uri="{FF2B5EF4-FFF2-40B4-BE49-F238E27FC236}">
                <a16:creationId xmlns:a16="http://schemas.microsoft.com/office/drawing/2014/main" id="{C09B7203-2663-4011-8196-95A29D1D4141}"/>
              </a:ext>
            </a:extLst>
          </p:cNvPr>
          <p:cNvSpPr txBox="1">
            <a:spLocks/>
          </p:cNvSpPr>
          <p:nvPr/>
        </p:nvSpPr>
        <p:spPr>
          <a:xfrm>
            <a:off x="3984612" y="4512660"/>
            <a:ext cx="1174776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2000" dirty="0"/>
              <a:t>그림</a:t>
            </a:r>
            <a:r>
              <a:rPr lang="en-US" altLang="ko-KR" sz="2000" dirty="0"/>
              <a:t>10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44300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4;p32">
            <a:extLst>
              <a:ext uri="{FF2B5EF4-FFF2-40B4-BE49-F238E27FC236}">
                <a16:creationId xmlns:a16="http://schemas.microsoft.com/office/drawing/2014/main" id="{CB065546-7CB4-443A-B91E-F2558BF8672F}"/>
              </a:ext>
            </a:extLst>
          </p:cNvPr>
          <p:cNvSpPr txBox="1">
            <a:spLocks/>
          </p:cNvSpPr>
          <p:nvPr/>
        </p:nvSpPr>
        <p:spPr>
          <a:xfrm>
            <a:off x="-95541" y="0"/>
            <a:ext cx="2677105" cy="51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1" i="0" u="none" strike="noStrike" cap="none">
                <a:solidFill>
                  <a:schemeClr val="dk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1"/>
                </a:solidFill>
              </a:rPr>
              <a:t>솔루션 분석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DE24CE-ACF6-4B4B-898A-E8BF4970C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616" y="598054"/>
            <a:ext cx="5636768" cy="3947391"/>
          </a:xfrm>
          <a:prstGeom prst="rect">
            <a:avLst/>
          </a:prstGeom>
        </p:spPr>
      </p:pic>
      <p:sp>
        <p:nvSpPr>
          <p:cNvPr id="7" name="Google Shape;225;p32">
            <a:extLst>
              <a:ext uri="{FF2B5EF4-FFF2-40B4-BE49-F238E27FC236}">
                <a16:creationId xmlns:a16="http://schemas.microsoft.com/office/drawing/2014/main" id="{BBBAB425-7F10-420F-B4FC-E1813B0B0C32}"/>
              </a:ext>
            </a:extLst>
          </p:cNvPr>
          <p:cNvSpPr txBox="1">
            <a:spLocks/>
          </p:cNvSpPr>
          <p:nvPr/>
        </p:nvSpPr>
        <p:spPr>
          <a:xfrm>
            <a:off x="3984612" y="4512660"/>
            <a:ext cx="1174776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2000" dirty="0"/>
              <a:t>그림</a:t>
            </a:r>
            <a:r>
              <a:rPr lang="en-US" altLang="ko-KR" sz="2000" dirty="0"/>
              <a:t>11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75587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4;p32">
            <a:extLst>
              <a:ext uri="{FF2B5EF4-FFF2-40B4-BE49-F238E27FC236}">
                <a16:creationId xmlns:a16="http://schemas.microsoft.com/office/drawing/2014/main" id="{CB065546-7CB4-443A-B91E-F2558BF8672F}"/>
              </a:ext>
            </a:extLst>
          </p:cNvPr>
          <p:cNvSpPr txBox="1">
            <a:spLocks/>
          </p:cNvSpPr>
          <p:nvPr/>
        </p:nvSpPr>
        <p:spPr>
          <a:xfrm>
            <a:off x="-95541" y="0"/>
            <a:ext cx="2677105" cy="51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1" i="0" u="none" strike="noStrike" cap="none">
                <a:solidFill>
                  <a:schemeClr val="dk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1"/>
                </a:solidFill>
              </a:rPr>
              <a:t>솔루션 분석</a:t>
            </a:r>
          </a:p>
        </p:txBody>
      </p:sp>
      <p:sp>
        <p:nvSpPr>
          <p:cNvPr id="5" name="Google Shape;225;p32">
            <a:extLst>
              <a:ext uri="{FF2B5EF4-FFF2-40B4-BE49-F238E27FC236}">
                <a16:creationId xmlns:a16="http://schemas.microsoft.com/office/drawing/2014/main" id="{D5E6AB26-4C66-4139-A5B9-808B1CD2F1D3}"/>
              </a:ext>
            </a:extLst>
          </p:cNvPr>
          <p:cNvSpPr txBox="1">
            <a:spLocks/>
          </p:cNvSpPr>
          <p:nvPr/>
        </p:nvSpPr>
        <p:spPr>
          <a:xfrm>
            <a:off x="3984612" y="4390842"/>
            <a:ext cx="1174776" cy="391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2000" dirty="0"/>
              <a:t>그림</a:t>
            </a:r>
            <a:r>
              <a:rPr lang="en-US" altLang="ko-KR" sz="2000" dirty="0"/>
              <a:t>12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5F4A2F-7F5B-4083-A0B0-494CBF9BA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245" y="938150"/>
            <a:ext cx="4973509" cy="25098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DCBE15-B536-46F6-A8F7-B77C54980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245" y="3448037"/>
            <a:ext cx="4973509" cy="94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97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4;p32">
            <a:extLst>
              <a:ext uri="{FF2B5EF4-FFF2-40B4-BE49-F238E27FC236}">
                <a16:creationId xmlns:a16="http://schemas.microsoft.com/office/drawing/2014/main" id="{CB065546-7CB4-443A-B91E-F2558BF8672F}"/>
              </a:ext>
            </a:extLst>
          </p:cNvPr>
          <p:cNvSpPr txBox="1">
            <a:spLocks/>
          </p:cNvSpPr>
          <p:nvPr/>
        </p:nvSpPr>
        <p:spPr>
          <a:xfrm>
            <a:off x="-95541" y="0"/>
            <a:ext cx="2677105" cy="51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1" i="0" u="none" strike="noStrike" cap="none">
                <a:solidFill>
                  <a:schemeClr val="dk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1"/>
                </a:solidFill>
              </a:rPr>
              <a:t>솔루션 분석</a:t>
            </a:r>
          </a:p>
        </p:txBody>
      </p:sp>
      <p:sp>
        <p:nvSpPr>
          <p:cNvPr id="5" name="Google Shape;225;p32">
            <a:extLst>
              <a:ext uri="{FF2B5EF4-FFF2-40B4-BE49-F238E27FC236}">
                <a16:creationId xmlns:a16="http://schemas.microsoft.com/office/drawing/2014/main" id="{1578C9AA-CF02-4A05-A62F-AE0A2D0712E1}"/>
              </a:ext>
            </a:extLst>
          </p:cNvPr>
          <p:cNvSpPr txBox="1">
            <a:spLocks/>
          </p:cNvSpPr>
          <p:nvPr/>
        </p:nvSpPr>
        <p:spPr>
          <a:xfrm>
            <a:off x="3984611" y="3806672"/>
            <a:ext cx="1174776" cy="391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2000" dirty="0"/>
              <a:t>그림</a:t>
            </a:r>
            <a:r>
              <a:rPr lang="en-US" altLang="ko-KR" sz="2000" dirty="0"/>
              <a:t>13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ED0980-5FA3-4A9C-800A-CBE5F6914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40" y="1336828"/>
            <a:ext cx="7113319" cy="246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47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4;p32">
            <a:extLst>
              <a:ext uri="{FF2B5EF4-FFF2-40B4-BE49-F238E27FC236}">
                <a16:creationId xmlns:a16="http://schemas.microsoft.com/office/drawing/2014/main" id="{CB065546-7CB4-443A-B91E-F2558BF8672F}"/>
              </a:ext>
            </a:extLst>
          </p:cNvPr>
          <p:cNvSpPr txBox="1">
            <a:spLocks/>
          </p:cNvSpPr>
          <p:nvPr/>
        </p:nvSpPr>
        <p:spPr>
          <a:xfrm>
            <a:off x="-95541" y="0"/>
            <a:ext cx="2677105" cy="51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1" i="0" u="none" strike="noStrike" cap="none">
                <a:solidFill>
                  <a:schemeClr val="dk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1"/>
                </a:solidFill>
              </a:rPr>
              <a:t>솔루션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DD6473-A5B5-4C6F-A893-A511C03AD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88" y="2372959"/>
            <a:ext cx="8170223" cy="813218"/>
          </a:xfrm>
          <a:prstGeom prst="rect">
            <a:avLst/>
          </a:prstGeom>
        </p:spPr>
      </p:pic>
      <p:sp>
        <p:nvSpPr>
          <p:cNvPr id="5" name="Google Shape;225;p32">
            <a:extLst>
              <a:ext uri="{FF2B5EF4-FFF2-40B4-BE49-F238E27FC236}">
                <a16:creationId xmlns:a16="http://schemas.microsoft.com/office/drawing/2014/main" id="{1A63758B-D06B-48F3-A490-269F7921B2AE}"/>
              </a:ext>
            </a:extLst>
          </p:cNvPr>
          <p:cNvSpPr txBox="1">
            <a:spLocks/>
          </p:cNvSpPr>
          <p:nvPr/>
        </p:nvSpPr>
        <p:spPr>
          <a:xfrm>
            <a:off x="3984611" y="2990234"/>
            <a:ext cx="1174776" cy="391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2000" dirty="0"/>
              <a:t>그림</a:t>
            </a:r>
            <a:r>
              <a:rPr lang="en-US" altLang="ko-KR" sz="2000" dirty="0"/>
              <a:t>14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09211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4;p32">
            <a:extLst>
              <a:ext uri="{FF2B5EF4-FFF2-40B4-BE49-F238E27FC236}">
                <a16:creationId xmlns:a16="http://schemas.microsoft.com/office/drawing/2014/main" id="{CB065546-7CB4-443A-B91E-F2558BF8672F}"/>
              </a:ext>
            </a:extLst>
          </p:cNvPr>
          <p:cNvSpPr txBox="1">
            <a:spLocks/>
          </p:cNvSpPr>
          <p:nvPr/>
        </p:nvSpPr>
        <p:spPr>
          <a:xfrm>
            <a:off x="-95541" y="0"/>
            <a:ext cx="2677105" cy="51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1" i="0" u="none" strike="noStrike" cap="none">
                <a:solidFill>
                  <a:schemeClr val="dk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1"/>
                </a:solidFill>
              </a:rPr>
              <a:t>솔루션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F1C532-C2E7-4D2D-8D03-495FE038A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001" y="541407"/>
            <a:ext cx="5773997" cy="4060685"/>
          </a:xfrm>
          <a:prstGeom prst="rect">
            <a:avLst/>
          </a:prstGeom>
        </p:spPr>
      </p:pic>
      <p:sp>
        <p:nvSpPr>
          <p:cNvPr id="5" name="Google Shape;225;p32">
            <a:extLst>
              <a:ext uri="{FF2B5EF4-FFF2-40B4-BE49-F238E27FC236}">
                <a16:creationId xmlns:a16="http://schemas.microsoft.com/office/drawing/2014/main" id="{04301376-EE44-41BF-9EE9-718EDF78C1A5}"/>
              </a:ext>
            </a:extLst>
          </p:cNvPr>
          <p:cNvSpPr txBox="1">
            <a:spLocks/>
          </p:cNvSpPr>
          <p:nvPr/>
        </p:nvSpPr>
        <p:spPr>
          <a:xfrm>
            <a:off x="3984611" y="4483758"/>
            <a:ext cx="1174776" cy="391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2000" dirty="0"/>
              <a:t>그림</a:t>
            </a:r>
            <a:r>
              <a:rPr lang="en-US" altLang="ko-KR" sz="2000" dirty="0"/>
              <a:t>14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76302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4;p32">
            <a:extLst>
              <a:ext uri="{FF2B5EF4-FFF2-40B4-BE49-F238E27FC236}">
                <a16:creationId xmlns:a16="http://schemas.microsoft.com/office/drawing/2014/main" id="{CB065546-7CB4-443A-B91E-F2558BF8672F}"/>
              </a:ext>
            </a:extLst>
          </p:cNvPr>
          <p:cNvSpPr txBox="1">
            <a:spLocks/>
          </p:cNvSpPr>
          <p:nvPr/>
        </p:nvSpPr>
        <p:spPr>
          <a:xfrm>
            <a:off x="-95541" y="0"/>
            <a:ext cx="2677105" cy="51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1" i="0" u="none" strike="noStrike" cap="none">
                <a:solidFill>
                  <a:schemeClr val="dk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1"/>
                </a:solidFill>
              </a:rPr>
              <a:t>솔루션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105397-8AFD-423C-AD97-0716E8F7F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282" y="702796"/>
            <a:ext cx="5595436" cy="3737908"/>
          </a:xfrm>
          <a:prstGeom prst="rect">
            <a:avLst/>
          </a:prstGeom>
        </p:spPr>
      </p:pic>
      <p:sp>
        <p:nvSpPr>
          <p:cNvPr id="5" name="Google Shape;225;p32">
            <a:extLst>
              <a:ext uri="{FF2B5EF4-FFF2-40B4-BE49-F238E27FC236}">
                <a16:creationId xmlns:a16="http://schemas.microsoft.com/office/drawing/2014/main" id="{ECF573C6-52B2-4087-8CF1-980F1D887123}"/>
              </a:ext>
            </a:extLst>
          </p:cNvPr>
          <p:cNvSpPr txBox="1">
            <a:spLocks/>
          </p:cNvSpPr>
          <p:nvPr/>
        </p:nvSpPr>
        <p:spPr>
          <a:xfrm>
            <a:off x="3984612" y="4329379"/>
            <a:ext cx="1174776" cy="391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2000" dirty="0"/>
              <a:t>그림</a:t>
            </a:r>
            <a:r>
              <a:rPr lang="en-US" altLang="ko-KR" sz="2000" dirty="0"/>
              <a:t>14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9247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목차</a:t>
            </a:r>
            <a:endParaRPr dirty="0"/>
          </a:p>
        </p:txBody>
      </p:sp>
      <p:sp>
        <p:nvSpPr>
          <p:cNvPr id="237" name="Google Shape;237;p34"/>
          <p:cNvSpPr txBox="1">
            <a:spLocks noGrp="1"/>
          </p:cNvSpPr>
          <p:nvPr>
            <p:ph type="title" idx="2"/>
          </p:nvPr>
        </p:nvSpPr>
        <p:spPr>
          <a:xfrm>
            <a:off x="3419250" y="285810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dirty="0"/>
              <a:t>타이타닉 솔루션 분석</a:t>
            </a:r>
            <a:endParaRPr sz="1700" dirty="0"/>
          </a:p>
        </p:txBody>
      </p:sp>
      <p:sp>
        <p:nvSpPr>
          <p:cNvPr id="249" name="Google Shape;249;p34"/>
          <p:cNvSpPr txBox="1">
            <a:spLocks noGrp="1"/>
          </p:cNvSpPr>
          <p:nvPr>
            <p:ph type="title" idx="16"/>
          </p:nvPr>
        </p:nvSpPr>
        <p:spPr>
          <a:xfrm>
            <a:off x="4137150" y="228540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4;p32">
            <a:extLst>
              <a:ext uri="{FF2B5EF4-FFF2-40B4-BE49-F238E27FC236}">
                <a16:creationId xmlns:a16="http://schemas.microsoft.com/office/drawing/2014/main" id="{CB065546-7CB4-443A-B91E-F2558BF8672F}"/>
              </a:ext>
            </a:extLst>
          </p:cNvPr>
          <p:cNvSpPr txBox="1">
            <a:spLocks/>
          </p:cNvSpPr>
          <p:nvPr/>
        </p:nvSpPr>
        <p:spPr>
          <a:xfrm>
            <a:off x="-95541" y="0"/>
            <a:ext cx="2677105" cy="51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1" i="0" u="none" strike="noStrike" cap="none">
                <a:solidFill>
                  <a:schemeClr val="dk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1"/>
                </a:solidFill>
              </a:rPr>
              <a:t>솔루션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E9EC5A-341B-4CE3-93D6-4B8B6BD8E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11" y="832885"/>
            <a:ext cx="6651693" cy="3477729"/>
          </a:xfrm>
          <a:prstGeom prst="rect">
            <a:avLst/>
          </a:prstGeom>
        </p:spPr>
      </p:pic>
      <p:sp>
        <p:nvSpPr>
          <p:cNvPr id="5" name="Google Shape;225;p32">
            <a:extLst>
              <a:ext uri="{FF2B5EF4-FFF2-40B4-BE49-F238E27FC236}">
                <a16:creationId xmlns:a16="http://schemas.microsoft.com/office/drawing/2014/main" id="{2E2F181D-B24B-4DAD-BA1D-BB02A50EEB87}"/>
              </a:ext>
            </a:extLst>
          </p:cNvPr>
          <p:cNvSpPr txBox="1">
            <a:spLocks/>
          </p:cNvSpPr>
          <p:nvPr/>
        </p:nvSpPr>
        <p:spPr>
          <a:xfrm>
            <a:off x="3981469" y="4310614"/>
            <a:ext cx="1174776" cy="391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2000" dirty="0"/>
              <a:t>그림</a:t>
            </a:r>
            <a:r>
              <a:rPr lang="en-US" altLang="ko-KR" sz="2000" dirty="0"/>
              <a:t>14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01483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1"/>
          <p:cNvSpPr/>
          <p:nvPr/>
        </p:nvSpPr>
        <p:spPr>
          <a:xfrm>
            <a:off x="936000" y="540000"/>
            <a:ext cx="7272000" cy="4063500"/>
          </a:xfrm>
          <a:prstGeom prst="roundRect">
            <a:avLst>
              <a:gd name="adj" fmla="val 700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51"/>
          <p:cNvSpPr txBox="1">
            <a:spLocks noGrp="1"/>
          </p:cNvSpPr>
          <p:nvPr>
            <p:ph type="title"/>
          </p:nvPr>
        </p:nvSpPr>
        <p:spPr>
          <a:xfrm>
            <a:off x="2317950" y="905550"/>
            <a:ext cx="4508100" cy="33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you.</a:t>
            </a:r>
            <a:endParaRPr dirty="0"/>
          </a:p>
        </p:txBody>
      </p:sp>
      <p:grpSp>
        <p:nvGrpSpPr>
          <p:cNvPr id="540" name="Google Shape;540;p51"/>
          <p:cNvGrpSpPr/>
          <p:nvPr/>
        </p:nvGrpSpPr>
        <p:grpSpPr>
          <a:xfrm>
            <a:off x="-371550" y="1260424"/>
            <a:ext cx="1666100" cy="2622681"/>
            <a:chOff x="-371550" y="1260424"/>
            <a:chExt cx="1666100" cy="2622681"/>
          </a:xfrm>
        </p:grpSpPr>
        <p:sp>
          <p:nvSpPr>
            <p:cNvPr id="541" name="Google Shape;541;p51"/>
            <p:cNvSpPr/>
            <p:nvPr/>
          </p:nvSpPr>
          <p:spPr>
            <a:xfrm rot="5400000">
              <a:off x="-783077" y="1805478"/>
              <a:ext cx="2622681" cy="1532572"/>
            </a:xfrm>
            <a:custGeom>
              <a:avLst/>
              <a:gdLst/>
              <a:ahLst/>
              <a:cxnLst/>
              <a:rect l="l" t="t" r="r" b="b"/>
              <a:pathLst>
                <a:path w="86600" h="50605" extrusionOk="0">
                  <a:moveTo>
                    <a:pt x="43297" y="1"/>
                  </a:moveTo>
                  <a:cubicBezTo>
                    <a:pt x="42353" y="1"/>
                    <a:pt x="41405" y="366"/>
                    <a:pt x="40675" y="1096"/>
                  </a:cubicBezTo>
                  <a:lnTo>
                    <a:pt x="1438" y="40333"/>
                  </a:lnTo>
                  <a:cubicBezTo>
                    <a:pt x="0" y="41771"/>
                    <a:pt x="0" y="44122"/>
                    <a:pt x="1438" y="45560"/>
                  </a:cubicBezTo>
                  <a:lnTo>
                    <a:pt x="6483" y="50604"/>
                  </a:lnTo>
                  <a:lnTo>
                    <a:pt x="40675" y="16412"/>
                  </a:lnTo>
                  <a:cubicBezTo>
                    <a:pt x="41405" y="15693"/>
                    <a:pt x="42353" y="15333"/>
                    <a:pt x="43297" y="15333"/>
                  </a:cubicBezTo>
                  <a:cubicBezTo>
                    <a:pt x="44241" y="15333"/>
                    <a:pt x="45183" y="15693"/>
                    <a:pt x="45902" y="16412"/>
                  </a:cubicBezTo>
                  <a:lnTo>
                    <a:pt x="80117" y="50604"/>
                  </a:lnTo>
                  <a:lnTo>
                    <a:pt x="85162" y="45560"/>
                  </a:lnTo>
                  <a:cubicBezTo>
                    <a:pt x="86600" y="44122"/>
                    <a:pt x="86600" y="41771"/>
                    <a:pt x="85162" y="40333"/>
                  </a:cubicBezTo>
                  <a:lnTo>
                    <a:pt x="45902" y="1096"/>
                  </a:lnTo>
                  <a:cubicBezTo>
                    <a:pt x="45183" y="366"/>
                    <a:pt x="44241" y="1"/>
                    <a:pt x="432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51"/>
            <p:cNvSpPr/>
            <p:nvPr/>
          </p:nvSpPr>
          <p:spPr>
            <a:xfrm rot="-5400000">
              <a:off x="-849506" y="2094083"/>
              <a:ext cx="1911349" cy="955437"/>
            </a:xfrm>
            <a:custGeom>
              <a:avLst/>
              <a:gdLst/>
              <a:ahLst/>
              <a:cxnLst/>
              <a:rect l="l" t="t" r="r" b="b"/>
              <a:pathLst>
                <a:path w="92649" h="46313" extrusionOk="0">
                  <a:moveTo>
                    <a:pt x="0" y="0"/>
                  </a:moveTo>
                  <a:cubicBezTo>
                    <a:pt x="0" y="936"/>
                    <a:pt x="366" y="1872"/>
                    <a:pt x="1096" y="2602"/>
                  </a:cubicBezTo>
                  <a:lnTo>
                    <a:pt x="43711" y="45217"/>
                  </a:lnTo>
                  <a:cubicBezTo>
                    <a:pt x="44430" y="45947"/>
                    <a:pt x="45377" y="46312"/>
                    <a:pt x="46324" y="46312"/>
                  </a:cubicBezTo>
                  <a:cubicBezTo>
                    <a:pt x="47272" y="46312"/>
                    <a:pt x="48219" y="45947"/>
                    <a:pt x="48938" y="45217"/>
                  </a:cubicBezTo>
                  <a:lnTo>
                    <a:pt x="91553" y="2602"/>
                  </a:lnTo>
                  <a:cubicBezTo>
                    <a:pt x="92283" y="1872"/>
                    <a:pt x="92648" y="936"/>
                    <a:pt x="9264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51"/>
          <p:cNvGrpSpPr/>
          <p:nvPr/>
        </p:nvGrpSpPr>
        <p:grpSpPr>
          <a:xfrm flipH="1">
            <a:off x="7849450" y="1260424"/>
            <a:ext cx="1666100" cy="2622681"/>
            <a:chOff x="-371550" y="1260424"/>
            <a:chExt cx="1666100" cy="2622681"/>
          </a:xfrm>
        </p:grpSpPr>
        <p:sp>
          <p:nvSpPr>
            <p:cNvPr id="544" name="Google Shape;544;p51"/>
            <p:cNvSpPr/>
            <p:nvPr/>
          </p:nvSpPr>
          <p:spPr>
            <a:xfrm rot="5400000">
              <a:off x="-783077" y="1805478"/>
              <a:ext cx="2622681" cy="1532572"/>
            </a:xfrm>
            <a:custGeom>
              <a:avLst/>
              <a:gdLst/>
              <a:ahLst/>
              <a:cxnLst/>
              <a:rect l="l" t="t" r="r" b="b"/>
              <a:pathLst>
                <a:path w="86600" h="50605" extrusionOk="0">
                  <a:moveTo>
                    <a:pt x="43297" y="1"/>
                  </a:moveTo>
                  <a:cubicBezTo>
                    <a:pt x="42353" y="1"/>
                    <a:pt x="41405" y="366"/>
                    <a:pt x="40675" y="1096"/>
                  </a:cubicBezTo>
                  <a:lnTo>
                    <a:pt x="1438" y="40333"/>
                  </a:lnTo>
                  <a:cubicBezTo>
                    <a:pt x="0" y="41771"/>
                    <a:pt x="0" y="44122"/>
                    <a:pt x="1438" y="45560"/>
                  </a:cubicBezTo>
                  <a:lnTo>
                    <a:pt x="6483" y="50604"/>
                  </a:lnTo>
                  <a:lnTo>
                    <a:pt x="40675" y="16412"/>
                  </a:lnTo>
                  <a:cubicBezTo>
                    <a:pt x="41405" y="15693"/>
                    <a:pt x="42353" y="15333"/>
                    <a:pt x="43297" y="15333"/>
                  </a:cubicBezTo>
                  <a:cubicBezTo>
                    <a:pt x="44241" y="15333"/>
                    <a:pt x="45183" y="15693"/>
                    <a:pt x="45902" y="16412"/>
                  </a:cubicBezTo>
                  <a:lnTo>
                    <a:pt x="80117" y="50604"/>
                  </a:lnTo>
                  <a:lnTo>
                    <a:pt x="85162" y="45560"/>
                  </a:lnTo>
                  <a:cubicBezTo>
                    <a:pt x="86600" y="44122"/>
                    <a:pt x="86600" y="41771"/>
                    <a:pt x="85162" y="40333"/>
                  </a:cubicBezTo>
                  <a:lnTo>
                    <a:pt x="45902" y="1096"/>
                  </a:lnTo>
                  <a:cubicBezTo>
                    <a:pt x="45183" y="366"/>
                    <a:pt x="44241" y="1"/>
                    <a:pt x="432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51"/>
            <p:cNvSpPr/>
            <p:nvPr/>
          </p:nvSpPr>
          <p:spPr>
            <a:xfrm rot="-5400000">
              <a:off x="-849506" y="2094083"/>
              <a:ext cx="1911349" cy="955437"/>
            </a:xfrm>
            <a:custGeom>
              <a:avLst/>
              <a:gdLst/>
              <a:ahLst/>
              <a:cxnLst/>
              <a:rect l="l" t="t" r="r" b="b"/>
              <a:pathLst>
                <a:path w="92649" h="46313" extrusionOk="0">
                  <a:moveTo>
                    <a:pt x="0" y="0"/>
                  </a:moveTo>
                  <a:cubicBezTo>
                    <a:pt x="0" y="936"/>
                    <a:pt x="366" y="1872"/>
                    <a:pt x="1096" y="2602"/>
                  </a:cubicBezTo>
                  <a:lnTo>
                    <a:pt x="43711" y="45217"/>
                  </a:lnTo>
                  <a:cubicBezTo>
                    <a:pt x="44430" y="45947"/>
                    <a:pt x="45377" y="46312"/>
                    <a:pt x="46324" y="46312"/>
                  </a:cubicBezTo>
                  <a:cubicBezTo>
                    <a:pt x="47272" y="46312"/>
                    <a:pt x="48219" y="45947"/>
                    <a:pt x="48938" y="45217"/>
                  </a:cubicBezTo>
                  <a:lnTo>
                    <a:pt x="91553" y="2602"/>
                  </a:lnTo>
                  <a:cubicBezTo>
                    <a:pt x="92283" y="1872"/>
                    <a:pt x="92648" y="936"/>
                    <a:pt x="9264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2978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4;p32">
            <a:extLst>
              <a:ext uri="{FF2B5EF4-FFF2-40B4-BE49-F238E27FC236}">
                <a16:creationId xmlns:a16="http://schemas.microsoft.com/office/drawing/2014/main" id="{CB065546-7CB4-443A-B91E-F2558BF8672F}"/>
              </a:ext>
            </a:extLst>
          </p:cNvPr>
          <p:cNvSpPr txBox="1">
            <a:spLocks/>
          </p:cNvSpPr>
          <p:nvPr/>
        </p:nvSpPr>
        <p:spPr>
          <a:xfrm>
            <a:off x="-95541" y="0"/>
            <a:ext cx="2677105" cy="51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1" i="0" u="none" strike="noStrike" cap="none">
                <a:solidFill>
                  <a:schemeClr val="dk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1"/>
                </a:solidFill>
              </a:rPr>
              <a:t>솔루션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F705C6-9134-40C6-8D5E-0725956F2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934" y="517237"/>
            <a:ext cx="4496129" cy="3824293"/>
          </a:xfrm>
          <a:prstGeom prst="rect">
            <a:avLst/>
          </a:prstGeom>
        </p:spPr>
      </p:pic>
      <p:sp>
        <p:nvSpPr>
          <p:cNvPr id="5" name="Google Shape;225;p32">
            <a:extLst>
              <a:ext uri="{FF2B5EF4-FFF2-40B4-BE49-F238E27FC236}">
                <a16:creationId xmlns:a16="http://schemas.microsoft.com/office/drawing/2014/main" id="{E64CB62A-5455-4243-9AB0-572503EB4C69}"/>
              </a:ext>
            </a:extLst>
          </p:cNvPr>
          <p:cNvSpPr txBox="1">
            <a:spLocks/>
          </p:cNvSpPr>
          <p:nvPr/>
        </p:nvSpPr>
        <p:spPr>
          <a:xfrm>
            <a:off x="2056499" y="4235891"/>
            <a:ext cx="5031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2000" dirty="0"/>
              <a:t>문제 설명 및 평가 규칙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BFA7B9-CCD5-4160-8A9B-367E73EF7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624" y="683684"/>
            <a:ext cx="901865" cy="3950030"/>
          </a:xfrm>
          <a:prstGeom prst="rect">
            <a:avLst/>
          </a:prstGeom>
        </p:spPr>
      </p:pic>
      <p:sp>
        <p:nvSpPr>
          <p:cNvPr id="8" name="Google Shape;225;p32">
            <a:extLst>
              <a:ext uri="{FF2B5EF4-FFF2-40B4-BE49-F238E27FC236}">
                <a16:creationId xmlns:a16="http://schemas.microsoft.com/office/drawing/2014/main" id="{015E9402-64C6-41A7-B882-0E6DAFBCF19A}"/>
              </a:ext>
            </a:extLst>
          </p:cNvPr>
          <p:cNvSpPr txBox="1">
            <a:spLocks/>
          </p:cNvSpPr>
          <p:nvPr/>
        </p:nvSpPr>
        <p:spPr>
          <a:xfrm>
            <a:off x="7390273" y="4537346"/>
            <a:ext cx="1080565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2000"/>
              <a:t>예시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8015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4;p32">
            <a:extLst>
              <a:ext uri="{FF2B5EF4-FFF2-40B4-BE49-F238E27FC236}">
                <a16:creationId xmlns:a16="http://schemas.microsoft.com/office/drawing/2014/main" id="{CB065546-7CB4-443A-B91E-F2558BF8672F}"/>
              </a:ext>
            </a:extLst>
          </p:cNvPr>
          <p:cNvSpPr txBox="1">
            <a:spLocks/>
          </p:cNvSpPr>
          <p:nvPr/>
        </p:nvSpPr>
        <p:spPr>
          <a:xfrm>
            <a:off x="-95541" y="0"/>
            <a:ext cx="2677105" cy="51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1" i="0" u="none" strike="noStrike" cap="none">
                <a:solidFill>
                  <a:schemeClr val="dk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1"/>
                </a:solidFill>
              </a:rPr>
              <a:t>솔루션 분석</a:t>
            </a:r>
          </a:p>
        </p:txBody>
      </p:sp>
      <p:sp>
        <p:nvSpPr>
          <p:cNvPr id="5" name="Google Shape;225;p32">
            <a:extLst>
              <a:ext uri="{FF2B5EF4-FFF2-40B4-BE49-F238E27FC236}">
                <a16:creationId xmlns:a16="http://schemas.microsoft.com/office/drawing/2014/main" id="{6CFD524D-F5BE-4B77-AC10-492BE639C55C}"/>
              </a:ext>
            </a:extLst>
          </p:cNvPr>
          <p:cNvSpPr txBox="1">
            <a:spLocks/>
          </p:cNvSpPr>
          <p:nvPr/>
        </p:nvSpPr>
        <p:spPr>
          <a:xfrm>
            <a:off x="2056499" y="4235891"/>
            <a:ext cx="5031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2000" dirty="0"/>
              <a:t>그림</a:t>
            </a:r>
            <a:r>
              <a:rPr lang="en-US" altLang="ko-KR" sz="2000" dirty="0"/>
              <a:t>1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6765B3-E178-445F-B02D-80D9A0F78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171" y="605880"/>
            <a:ext cx="6415658" cy="363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1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4;p32">
            <a:extLst>
              <a:ext uri="{FF2B5EF4-FFF2-40B4-BE49-F238E27FC236}">
                <a16:creationId xmlns:a16="http://schemas.microsoft.com/office/drawing/2014/main" id="{CB065546-7CB4-443A-B91E-F2558BF8672F}"/>
              </a:ext>
            </a:extLst>
          </p:cNvPr>
          <p:cNvSpPr txBox="1">
            <a:spLocks/>
          </p:cNvSpPr>
          <p:nvPr/>
        </p:nvSpPr>
        <p:spPr>
          <a:xfrm>
            <a:off x="-95541" y="0"/>
            <a:ext cx="2677105" cy="51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1" i="0" u="none" strike="noStrike" cap="none">
                <a:solidFill>
                  <a:schemeClr val="dk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1"/>
                </a:solidFill>
              </a:rPr>
              <a:t>솔루션 분석</a:t>
            </a:r>
          </a:p>
        </p:txBody>
      </p:sp>
      <p:sp>
        <p:nvSpPr>
          <p:cNvPr id="7" name="Google Shape;225;p32">
            <a:extLst>
              <a:ext uri="{FF2B5EF4-FFF2-40B4-BE49-F238E27FC236}">
                <a16:creationId xmlns:a16="http://schemas.microsoft.com/office/drawing/2014/main" id="{80A88463-F533-414E-A61A-5EABDA704AA9}"/>
              </a:ext>
            </a:extLst>
          </p:cNvPr>
          <p:cNvSpPr txBox="1">
            <a:spLocks/>
          </p:cNvSpPr>
          <p:nvPr/>
        </p:nvSpPr>
        <p:spPr>
          <a:xfrm>
            <a:off x="3794540" y="4342531"/>
            <a:ext cx="1554919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2000" dirty="0"/>
              <a:t>그림</a:t>
            </a:r>
            <a:r>
              <a:rPr lang="en-US" altLang="ko-KR" sz="2000" dirty="0"/>
              <a:t>2</a:t>
            </a:r>
            <a:endParaRPr lang="ko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2A38AB3-8C6C-4FB7-8856-595A5BBB4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196" y="680500"/>
            <a:ext cx="6218313" cy="378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4;p32">
            <a:extLst>
              <a:ext uri="{FF2B5EF4-FFF2-40B4-BE49-F238E27FC236}">
                <a16:creationId xmlns:a16="http://schemas.microsoft.com/office/drawing/2014/main" id="{CB065546-7CB4-443A-B91E-F2558BF8672F}"/>
              </a:ext>
            </a:extLst>
          </p:cNvPr>
          <p:cNvSpPr txBox="1">
            <a:spLocks/>
          </p:cNvSpPr>
          <p:nvPr/>
        </p:nvSpPr>
        <p:spPr>
          <a:xfrm>
            <a:off x="-95541" y="0"/>
            <a:ext cx="2677105" cy="51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1" i="0" u="none" strike="noStrike" cap="none">
                <a:solidFill>
                  <a:schemeClr val="dk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1"/>
                </a:solidFill>
              </a:rPr>
              <a:t>솔루션 분석</a:t>
            </a:r>
          </a:p>
        </p:txBody>
      </p:sp>
      <p:sp>
        <p:nvSpPr>
          <p:cNvPr id="5" name="Google Shape;225;p32">
            <a:extLst>
              <a:ext uri="{FF2B5EF4-FFF2-40B4-BE49-F238E27FC236}">
                <a16:creationId xmlns:a16="http://schemas.microsoft.com/office/drawing/2014/main" id="{C8C76186-5AC7-417A-9099-F4710976D0A7}"/>
              </a:ext>
            </a:extLst>
          </p:cNvPr>
          <p:cNvSpPr txBox="1">
            <a:spLocks/>
          </p:cNvSpPr>
          <p:nvPr/>
        </p:nvSpPr>
        <p:spPr>
          <a:xfrm>
            <a:off x="3794540" y="4150463"/>
            <a:ext cx="1554919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2000" dirty="0"/>
              <a:t>그림</a:t>
            </a:r>
            <a:r>
              <a:rPr lang="en-US" altLang="ko-KR" sz="2000" dirty="0"/>
              <a:t>3</a:t>
            </a:r>
            <a:endParaRPr lang="ko-KR" altLang="en-US" sz="2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D4A986A-C5C4-4D7A-80AE-3FF0C25EE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08" y="968581"/>
            <a:ext cx="7691584" cy="320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69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4;p32">
            <a:extLst>
              <a:ext uri="{FF2B5EF4-FFF2-40B4-BE49-F238E27FC236}">
                <a16:creationId xmlns:a16="http://schemas.microsoft.com/office/drawing/2014/main" id="{CB065546-7CB4-443A-B91E-F2558BF8672F}"/>
              </a:ext>
            </a:extLst>
          </p:cNvPr>
          <p:cNvSpPr txBox="1">
            <a:spLocks/>
          </p:cNvSpPr>
          <p:nvPr/>
        </p:nvSpPr>
        <p:spPr>
          <a:xfrm>
            <a:off x="-95541" y="0"/>
            <a:ext cx="2677105" cy="51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1" i="0" u="none" strike="noStrike" cap="none">
                <a:solidFill>
                  <a:schemeClr val="dk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1"/>
                </a:solidFill>
              </a:rPr>
              <a:t>솔루션 분석</a:t>
            </a:r>
          </a:p>
        </p:txBody>
      </p:sp>
      <p:sp>
        <p:nvSpPr>
          <p:cNvPr id="5" name="Google Shape;225;p32">
            <a:extLst>
              <a:ext uri="{FF2B5EF4-FFF2-40B4-BE49-F238E27FC236}">
                <a16:creationId xmlns:a16="http://schemas.microsoft.com/office/drawing/2014/main" id="{2FD4A5E6-81CD-40C5-B494-32262185EBA9}"/>
              </a:ext>
            </a:extLst>
          </p:cNvPr>
          <p:cNvSpPr txBox="1">
            <a:spLocks/>
          </p:cNvSpPr>
          <p:nvPr/>
        </p:nvSpPr>
        <p:spPr>
          <a:xfrm>
            <a:off x="3794539" y="4358281"/>
            <a:ext cx="1554919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2000" dirty="0"/>
              <a:t>그림</a:t>
            </a:r>
            <a:r>
              <a:rPr lang="en-US" altLang="ko-KR" sz="2000" dirty="0"/>
              <a:t>4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A14F2E-CC25-499D-8660-F0F258A42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678" y="856627"/>
            <a:ext cx="6396640" cy="343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49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4;p32">
            <a:extLst>
              <a:ext uri="{FF2B5EF4-FFF2-40B4-BE49-F238E27FC236}">
                <a16:creationId xmlns:a16="http://schemas.microsoft.com/office/drawing/2014/main" id="{CB065546-7CB4-443A-B91E-F2558BF8672F}"/>
              </a:ext>
            </a:extLst>
          </p:cNvPr>
          <p:cNvSpPr txBox="1">
            <a:spLocks/>
          </p:cNvSpPr>
          <p:nvPr/>
        </p:nvSpPr>
        <p:spPr>
          <a:xfrm>
            <a:off x="-95541" y="0"/>
            <a:ext cx="2677105" cy="51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1" i="0" u="none" strike="noStrike" cap="none">
                <a:solidFill>
                  <a:schemeClr val="dk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1"/>
                </a:solidFill>
              </a:rPr>
              <a:t>솔루션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7DCBE0-107D-40E6-933B-B2412A01F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7413"/>
            <a:ext cx="5147953" cy="15832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84C732-9038-4ABC-BED8-02B3D44C1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619223"/>
            <a:ext cx="4154571" cy="1952527"/>
          </a:xfrm>
          <a:prstGeom prst="rect">
            <a:avLst/>
          </a:prstGeom>
        </p:spPr>
      </p:pic>
      <p:sp>
        <p:nvSpPr>
          <p:cNvPr id="11" name="Google Shape;225;p32">
            <a:extLst>
              <a:ext uri="{FF2B5EF4-FFF2-40B4-BE49-F238E27FC236}">
                <a16:creationId xmlns:a16="http://schemas.microsoft.com/office/drawing/2014/main" id="{5271EE8A-3A01-44CD-B9E8-72B6D4C33C26}"/>
              </a:ext>
            </a:extLst>
          </p:cNvPr>
          <p:cNvSpPr txBox="1">
            <a:spLocks/>
          </p:cNvSpPr>
          <p:nvPr/>
        </p:nvSpPr>
        <p:spPr>
          <a:xfrm>
            <a:off x="2731697" y="2108920"/>
            <a:ext cx="1554919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2000" dirty="0"/>
              <a:t>그림</a:t>
            </a:r>
            <a:r>
              <a:rPr lang="en-US" altLang="ko-KR" sz="2000" dirty="0"/>
              <a:t>5-1</a:t>
            </a:r>
            <a:endParaRPr lang="ko-KR" altLang="en-US" sz="2000" dirty="0"/>
          </a:p>
        </p:txBody>
      </p:sp>
      <p:sp>
        <p:nvSpPr>
          <p:cNvPr id="12" name="Google Shape;225;p32">
            <a:extLst>
              <a:ext uri="{FF2B5EF4-FFF2-40B4-BE49-F238E27FC236}">
                <a16:creationId xmlns:a16="http://schemas.microsoft.com/office/drawing/2014/main" id="{A81DE0C5-B14E-47E0-8C0D-07921F5DD111}"/>
              </a:ext>
            </a:extLst>
          </p:cNvPr>
          <p:cNvSpPr txBox="1">
            <a:spLocks/>
          </p:cNvSpPr>
          <p:nvPr/>
        </p:nvSpPr>
        <p:spPr>
          <a:xfrm>
            <a:off x="7171652" y="2084393"/>
            <a:ext cx="1554919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2000" dirty="0"/>
              <a:t>그림</a:t>
            </a:r>
            <a:r>
              <a:rPr lang="en-US" altLang="ko-KR" sz="2000" dirty="0"/>
              <a:t>5-2</a:t>
            </a:r>
            <a:endParaRPr lang="ko-KR" altLang="en-US" sz="2000" dirty="0"/>
          </a:p>
        </p:txBody>
      </p:sp>
      <p:sp>
        <p:nvSpPr>
          <p:cNvPr id="13" name="Google Shape;225;p32">
            <a:extLst>
              <a:ext uri="{FF2B5EF4-FFF2-40B4-BE49-F238E27FC236}">
                <a16:creationId xmlns:a16="http://schemas.microsoft.com/office/drawing/2014/main" id="{F5C2D505-0B0C-4A72-9875-669B0DDD47BE}"/>
              </a:ext>
            </a:extLst>
          </p:cNvPr>
          <p:cNvSpPr txBox="1">
            <a:spLocks/>
          </p:cNvSpPr>
          <p:nvPr/>
        </p:nvSpPr>
        <p:spPr>
          <a:xfrm>
            <a:off x="5734024" y="4377952"/>
            <a:ext cx="1554919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2000" dirty="0"/>
              <a:t>그림</a:t>
            </a:r>
            <a:r>
              <a:rPr lang="en-US" altLang="ko-KR" sz="2000" dirty="0"/>
              <a:t>5-3</a:t>
            </a:r>
            <a:endParaRPr lang="ko-KR" altLang="en-US" sz="2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0B4A310-F666-49FD-BDDE-7ABBA8FDA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675" y="3612857"/>
            <a:ext cx="7073436" cy="77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76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4;p32">
            <a:extLst>
              <a:ext uri="{FF2B5EF4-FFF2-40B4-BE49-F238E27FC236}">
                <a16:creationId xmlns:a16="http://schemas.microsoft.com/office/drawing/2014/main" id="{CB065546-7CB4-443A-B91E-F2558BF8672F}"/>
              </a:ext>
            </a:extLst>
          </p:cNvPr>
          <p:cNvSpPr txBox="1">
            <a:spLocks/>
          </p:cNvSpPr>
          <p:nvPr/>
        </p:nvSpPr>
        <p:spPr>
          <a:xfrm>
            <a:off x="-95541" y="0"/>
            <a:ext cx="2677105" cy="51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1" i="0" u="none" strike="noStrike" cap="none">
                <a:solidFill>
                  <a:schemeClr val="dk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ko-KR" altLang="en-US" sz="4000" dirty="0">
                <a:solidFill>
                  <a:schemeClr val="accent1"/>
                </a:solidFill>
              </a:rPr>
              <a:t>솔루션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65598A-AB3E-48A6-BF2A-185EF629B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18" y="879134"/>
            <a:ext cx="6696364" cy="3385232"/>
          </a:xfrm>
          <a:prstGeom prst="rect">
            <a:avLst/>
          </a:prstGeom>
        </p:spPr>
      </p:pic>
      <p:sp>
        <p:nvSpPr>
          <p:cNvPr id="5" name="Google Shape;225;p32">
            <a:extLst>
              <a:ext uri="{FF2B5EF4-FFF2-40B4-BE49-F238E27FC236}">
                <a16:creationId xmlns:a16="http://schemas.microsoft.com/office/drawing/2014/main" id="{3925830B-4D60-49EC-AB0C-2C4DAF27DA3B}"/>
              </a:ext>
            </a:extLst>
          </p:cNvPr>
          <p:cNvSpPr txBox="1">
            <a:spLocks/>
          </p:cNvSpPr>
          <p:nvPr/>
        </p:nvSpPr>
        <p:spPr>
          <a:xfrm>
            <a:off x="3984612" y="4150463"/>
            <a:ext cx="1174776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2000" dirty="0"/>
              <a:t>그림</a:t>
            </a:r>
            <a:r>
              <a:rPr lang="en-US" altLang="ko-KR" sz="2000" dirty="0"/>
              <a:t>6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3915777"/>
      </p:ext>
    </p:extLst>
  </p:cSld>
  <p:clrMapOvr>
    <a:masterClrMapping/>
  </p:clrMapOvr>
</p:sld>
</file>

<file path=ppt/theme/theme1.xml><?xml version="1.0" encoding="utf-8"?>
<a:theme xmlns:a="http://schemas.openxmlformats.org/drawingml/2006/main" name="Proposition de projet minimaliste en niveaux de gris by Slidesgo">
  <a:themeElements>
    <a:clrScheme name="Simple Light">
      <a:dk1>
        <a:srgbClr val="191919"/>
      </a:dk1>
      <a:lt1>
        <a:srgbClr val="FFFFFF"/>
      </a:lt1>
      <a:dk2>
        <a:srgbClr val="EEEEEE"/>
      </a:dk2>
      <a:lt2>
        <a:srgbClr val="595959"/>
      </a:lt2>
      <a:accent1>
        <a:srgbClr val="33333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100</Words>
  <Application>Microsoft Office PowerPoint</Application>
  <PresentationFormat>화면 슬라이드 쇼(16:9)</PresentationFormat>
  <Paragraphs>46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Fjalla One</vt:lpstr>
      <vt:lpstr>Lato</vt:lpstr>
      <vt:lpstr>빙그레 메로나체</vt:lpstr>
      <vt:lpstr>Arial</vt:lpstr>
      <vt:lpstr>Proposition de projet minimaliste en niveaux de gris by Slidesgo</vt:lpstr>
      <vt:lpstr>타이타닉 솔루션 분석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사이언스 세미나</dc:title>
  <cp:lastModifiedBy>최태준</cp:lastModifiedBy>
  <cp:revision>52</cp:revision>
  <dcterms:modified xsi:type="dcterms:W3CDTF">2022-02-20T07:12:43Z</dcterms:modified>
</cp:coreProperties>
</file>