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57" r:id="rId3"/>
    <p:sldId id="296" r:id="rId4"/>
    <p:sldId id="258" r:id="rId5"/>
    <p:sldId id="265" r:id="rId6"/>
    <p:sldId id="297" r:id="rId7"/>
  </p:sldIdLst>
  <p:sldSz cx="9144000" cy="5143500" type="screen16x9"/>
  <p:notesSz cx="6858000" cy="9144000"/>
  <p:embeddedFontLst>
    <p:embeddedFont>
      <p:font typeface="Roboto Slab" pitchFamily="2" charset="0"/>
      <p:regular r:id="rId9"/>
      <p:bold r:id="rId10"/>
    </p:embeddedFont>
    <p:embeddedFont>
      <p:font typeface="Source Sans Pro" panose="020B0503030403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0"/>
    <p:restoredTop sz="94694"/>
  </p:normalViewPr>
  <p:slideViewPr>
    <p:cSldViewPr snapToGrid="0" snapToObjects="1">
      <p:cViewPr varScale="1">
        <p:scale>
          <a:sx n="190" d="100"/>
          <a:sy n="190" d="100"/>
        </p:scale>
        <p:origin x="192" y="400"/>
      </p:cViewPr>
      <p:guideLst/>
    </p:cSldViewPr>
  </p:slideViewPr>
  <p:notesTextViewPr>
    <p:cViewPr>
      <p:scale>
        <a:sx n="1" d="1"/>
        <a:sy n="1" d="1"/>
      </p:scale>
      <p:origin x="0" y="-32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ko-KR" altLang="en-US" b="0" i="0" dirty="0">
                <a:solidFill>
                  <a:srgbClr val="E6EDF3"/>
                </a:solidFill>
                <a:effectLst/>
                <a:latin typeface="+mj-lt"/>
              </a:rPr>
              <a:t>본 리포지토리는 </a:t>
            </a:r>
            <a:r>
              <a:rPr lang="en" altLang="ko-Kore-KR" b="0" i="0" dirty="0" err="1">
                <a:solidFill>
                  <a:srgbClr val="E6EDF3"/>
                </a:solidFill>
                <a:effectLst/>
                <a:latin typeface="+mj-lt"/>
              </a:rPr>
              <a:t>openai</a:t>
            </a:r>
            <a:r>
              <a:rPr lang="en" altLang="ko-Kore-KR" b="0" i="0" dirty="0">
                <a:solidFill>
                  <a:srgbClr val="E6EDF3"/>
                </a:solidFill>
                <a:effectLst/>
                <a:latin typeface="+mj-lt"/>
              </a:rPr>
              <a:t> API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latin typeface="+mj-lt"/>
              </a:rPr>
              <a:t>를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+mj-lt"/>
              </a:rPr>
              <a:t> 사용하여 사용자에게 적합한 명상 세션을 도와주는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latin typeface="+mj-lt"/>
              </a:rPr>
              <a:t>챗봇을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+mj-lt"/>
              </a:rPr>
              <a:t> 구현한 서비스입니다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+mj-lt"/>
              </a:rPr>
              <a:t>.</a:t>
            </a:r>
          </a:p>
          <a:p>
            <a:pPr algn="l"/>
            <a:r>
              <a:rPr lang="ko-KR" altLang="en-US" b="0" i="0" dirty="0" err="1">
                <a:solidFill>
                  <a:srgbClr val="E6EDF3"/>
                </a:solidFill>
                <a:effectLst/>
                <a:latin typeface="+mj-lt"/>
              </a:rPr>
              <a:t>챗봇은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+mj-lt"/>
              </a:rPr>
              <a:t>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latin typeface="+mj-lt"/>
              </a:rPr>
              <a:t>로그한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+mj-lt"/>
              </a:rPr>
              <a:t> 유저에게 몇가지 질문을 던집니다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+mj-lt"/>
              </a:rPr>
              <a:t>. "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latin typeface="+mj-lt"/>
              </a:rPr>
              <a:t>당신의가장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+mj-lt"/>
              </a:rPr>
              <a:t> 현재 상태가 어떻게 됩니까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+mj-lt"/>
              </a:rPr>
              <a:t>?", "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+mj-lt"/>
              </a:rPr>
              <a:t>당신이 현재 이루고자 하는 목표가 있습니까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+mj-lt"/>
              </a:rPr>
              <a:t>?"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+mj-lt"/>
              </a:rPr>
              <a:t>사용자는 그에 따른 응답을 제공할 수 있으며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+mj-lt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+mj-lt"/>
              </a:rPr>
              <a:t>이를 기반으로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latin typeface="+mj-lt"/>
              </a:rPr>
              <a:t>챗봇은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+mj-lt"/>
              </a:rPr>
              <a:t> 명상에 도움을 주는 음악과 명상법을 추천해줍니다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+mj-lt"/>
              </a:rPr>
              <a:t>.</a:t>
            </a:r>
          </a:p>
          <a:p>
            <a:pPr algn="l"/>
            <a:r>
              <a:rPr lang="ko-KR" altLang="en-US" b="0" i="0" dirty="0" err="1">
                <a:solidFill>
                  <a:srgbClr val="E6EDF3"/>
                </a:solidFill>
                <a:effectLst/>
                <a:latin typeface="+mj-lt"/>
              </a:rPr>
              <a:t>대화내역은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+mj-lt"/>
              </a:rPr>
              <a:t> 데이터베이스에 기록되며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+mj-lt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+mj-lt"/>
              </a:rPr>
              <a:t>유저는 과거의 대화를 다시 읽거나 응답 재생성이 가능합니다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+mj-lt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4506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0" i="0" dirty="0">
                <a:solidFill>
                  <a:srgbClr val="E6EDF3"/>
                </a:solidFill>
                <a:effectLst/>
                <a:latin typeface="+mj-lt"/>
              </a:rPr>
              <a:t>Backend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altLang="ko-Kore-KR" b="0" i="0" dirty="0">
                <a:solidFill>
                  <a:srgbClr val="E6EDF3"/>
                </a:solidFill>
                <a:effectLst/>
                <a:latin typeface="+mj-lt"/>
              </a:rPr>
              <a:t>flask: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+mj-lt"/>
              </a:rPr>
              <a:t>웹 애플리케이션으로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+mj-lt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+mj-lt"/>
              </a:rPr>
              <a:t>동적 웹 페이지 로딩과 사용자 인증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+mj-lt"/>
              </a:rPr>
              <a:t>, </a:t>
            </a:r>
            <a:r>
              <a:rPr lang="en" altLang="ko-Kore-KR" b="0" i="0" dirty="0" err="1">
                <a:solidFill>
                  <a:srgbClr val="E6EDF3"/>
                </a:solidFill>
                <a:effectLst/>
                <a:latin typeface="+mj-lt"/>
              </a:rPr>
              <a:t>openai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latin typeface="+mj-lt"/>
              </a:rPr>
              <a:t>와의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+mj-lt"/>
              </a:rPr>
              <a:t> 상호작용을 담당합니다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+mj-lt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altLang="ko-Kore-KR" b="0" i="0" dirty="0">
                <a:solidFill>
                  <a:srgbClr val="E6EDF3"/>
                </a:solidFill>
                <a:effectLst/>
                <a:latin typeface="+mj-lt"/>
              </a:rPr>
              <a:t>MongoDB: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latin typeface="+mj-lt"/>
              </a:rPr>
              <a:t>챗봇과의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+mj-lt"/>
              </a:rPr>
              <a:t> 대화를 저장하고 추후에 다시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latin typeface="+mj-lt"/>
              </a:rPr>
              <a:t>로드하거나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+mj-lt"/>
              </a:rPr>
              <a:t> 답변 </a:t>
            </a:r>
            <a:r>
              <a:rPr lang="en" altLang="ko-Kore-KR" b="0" i="0" dirty="0">
                <a:solidFill>
                  <a:srgbClr val="E6EDF3"/>
                </a:solidFill>
                <a:effectLst/>
                <a:latin typeface="+mj-lt"/>
              </a:rPr>
              <a:t>regeneration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+mj-lt"/>
              </a:rPr>
              <a:t>을 통한 데이터 수정을 담당합니다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+mj-l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0" i="0" dirty="0">
                <a:solidFill>
                  <a:srgbClr val="E6EDF3"/>
                </a:solidFill>
                <a:effectLst/>
                <a:latin typeface="+mj-lt"/>
              </a:rPr>
              <a:t>Frontend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altLang="ko-Kore-KR" b="0" i="0" dirty="0">
                <a:solidFill>
                  <a:srgbClr val="E6EDF3"/>
                </a:solidFill>
                <a:effectLst/>
                <a:latin typeface="+mj-lt"/>
              </a:rPr>
              <a:t>Jinja2 Template: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+mj-lt"/>
              </a:rPr>
              <a:t>동적으로 웹 페이지를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latin typeface="+mj-lt"/>
              </a:rPr>
              <a:t>로드하는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+mj-lt"/>
              </a:rPr>
              <a:t> 데 사용되는 템플릿 파일입니다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+mj-lt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altLang="ko-Kore-KR" b="0" i="0" dirty="0" err="1">
                <a:solidFill>
                  <a:srgbClr val="E6EDF3"/>
                </a:solidFill>
                <a:effectLst/>
                <a:latin typeface="+mj-lt"/>
              </a:rPr>
              <a:t>Javascript</a:t>
            </a:r>
            <a:r>
              <a:rPr lang="en" altLang="ko-Kore-KR" b="0" i="0" dirty="0">
                <a:solidFill>
                  <a:srgbClr val="E6EDF3"/>
                </a:solidFill>
                <a:effectLst/>
                <a:latin typeface="+mj-lt"/>
              </a:rPr>
              <a:t>: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latin typeface="+mj-lt"/>
              </a:rPr>
              <a:t>챗봇과의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+mj-lt"/>
              </a:rPr>
              <a:t>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latin typeface="+mj-lt"/>
              </a:rPr>
              <a:t>대화창을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+mj-lt"/>
              </a:rPr>
              <a:t> 컨트롤하기 위해 </a:t>
            </a:r>
            <a:r>
              <a:rPr lang="en" altLang="ko-Kore-KR" b="0" i="0" dirty="0">
                <a:solidFill>
                  <a:srgbClr val="E6EDF3"/>
                </a:solidFill>
                <a:effectLst/>
                <a:latin typeface="+mj-lt"/>
              </a:rPr>
              <a:t>HTML Element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latin typeface="+mj-lt"/>
              </a:rPr>
              <a:t>를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+mj-lt"/>
              </a:rPr>
              <a:t> 다루어야 합니다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+mj-lt"/>
              </a:rPr>
              <a:t>.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+mj-lt"/>
              </a:rPr>
              <a:t>이때 </a:t>
            </a:r>
            <a:r>
              <a:rPr lang="en" altLang="ko-Kore-KR" b="0" i="0" dirty="0">
                <a:solidFill>
                  <a:srgbClr val="E6EDF3"/>
                </a:solidFill>
                <a:effectLst/>
                <a:latin typeface="+mj-lt"/>
              </a:rPr>
              <a:t>JS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latin typeface="+mj-lt"/>
              </a:rPr>
              <a:t>를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+mj-lt"/>
              </a:rPr>
              <a:t> 사용할 예정입니다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+mj-lt"/>
              </a:rPr>
              <a:t>.</a:t>
            </a:r>
          </a:p>
          <a:p>
            <a:br>
              <a:rPr lang="ko-KR" altLang="en-US" dirty="0">
                <a:latin typeface="+mj-lt"/>
              </a:rPr>
            </a:br>
            <a:endParaRPr dirty="0">
              <a:latin typeface="+mj-l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ko-KR" altLang="en-US" b="0" i="0" dirty="0" err="1">
                <a:solidFill>
                  <a:srgbClr val="E6EDF3"/>
                </a:solidFill>
                <a:effectLst/>
                <a:latin typeface="+mj-lt"/>
              </a:rPr>
              <a:t>깃허브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+mj-lt"/>
              </a:rPr>
              <a:t> 이슈를 활용하면 태그를 사용하여 버그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+mj-lt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+mj-lt"/>
              </a:rPr>
              <a:t>기능추가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+mj-lt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+mj-lt"/>
              </a:rPr>
              <a:t>할 일과 같은 다양한 관심사를 한 눈에 볼 수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+mj-lt"/>
              </a:rPr>
              <a:t>.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latin typeface="+mj-lt"/>
              </a:rPr>
              <a:t>커밋과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+mj-lt"/>
              </a:rPr>
              <a:t> </a:t>
            </a:r>
            <a:r>
              <a:rPr lang="en" altLang="ko-Kore-KR" b="0" i="0" dirty="0">
                <a:solidFill>
                  <a:srgbClr val="E6EDF3"/>
                </a:solidFill>
                <a:effectLst/>
                <a:latin typeface="+mj-lt"/>
              </a:rPr>
              <a:t>Pull Request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latin typeface="+mj-lt"/>
              </a:rPr>
              <a:t>를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+mj-lt"/>
              </a:rPr>
              <a:t> 자유롭게 링크하여 빠른 참조가 가능하며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+mj-lt"/>
              </a:rPr>
              <a:t>,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latin typeface="+mj-lt"/>
              </a:rPr>
              <a:t>백링크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+mj-lt"/>
              </a:rPr>
              <a:t> 기능을 통해 해당 이슈를 언급한 다른 이슈나 </a:t>
            </a:r>
            <a:r>
              <a:rPr lang="en" altLang="ko-Kore-KR" b="0" i="0" dirty="0">
                <a:solidFill>
                  <a:srgbClr val="E6EDF3"/>
                </a:solidFill>
                <a:effectLst/>
                <a:latin typeface="+mj-lt"/>
              </a:rPr>
              <a:t>PR,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latin typeface="+mj-lt"/>
              </a:rPr>
              <a:t>커밋을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+mj-lt"/>
              </a:rPr>
              <a:t> 되짚어 올라갈 수도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+mj-lt"/>
              </a:rPr>
              <a:t>.</a:t>
            </a:r>
          </a:p>
          <a:p>
            <a:br>
              <a:rPr lang="ko-KR" altLang="en-US" dirty="0">
                <a:latin typeface="+mj-lt"/>
              </a:rPr>
            </a:br>
            <a:r>
              <a:rPr lang="en" altLang="ko-Kore-KR" b="0" i="0" dirty="0">
                <a:solidFill>
                  <a:srgbClr val="E6EDF3"/>
                </a:solidFill>
                <a:effectLst/>
                <a:latin typeface="+mj-lt"/>
              </a:rPr>
              <a:t>PR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+mj-lt"/>
              </a:rPr>
              <a:t>은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latin typeface="+mj-lt"/>
              </a:rPr>
              <a:t>여러명이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+mj-lt"/>
              </a:rPr>
              <a:t> 동시에 하나의 프로젝트를 수정하는 상황에서 발생할 수 있는 다양한 충돌을 </a:t>
            </a:r>
            <a:r>
              <a:rPr lang="en" altLang="ko-Kore-KR" b="0" i="0" dirty="0">
                <a:solidFill>
                  <a:srgbClr val="E6EDF3"/>
                </a:solidFill>
                <a:effectLst/>
                <a:latin typeface="+mj-lt"/>
              </a:rPr>
              <a:t>main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latin typeface="+mj-lt"/>
              </a:rPr>
              <a:t>브랜치가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+mj-lt"/>
              </a:rPr>
              <a:t> 아닌 개인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latin typeface="+mj-lt"/>
              </a:rPr>
              <a:t>브랜치에서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+mj-lt"/>
              </a:rPr>
              <a:t> 해결하도록 강요하는 방법입니다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+mj-lt"/>
              </a:rPr>
              <a:t>.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+mj-lt"/>
              </a:rPr>
              <a:t>따라서 </a:t>
            </a:r>
            <a:r>
              <a:rPr lang="en" altLang="ko-Kore-KR" b="0" i="0" dirty="0">
                <a:solidFill>
                  <a:srgbClr val="E6EDF3"/>
                </a:solidFill>
                <a:effectLst/>
                <a:latin typeface="+mj-lt"/>
              </a:rPr>
              <a:t>main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latin typeface="+mj-lt"/>
              </a:rPr>
              <a:t>브랜치는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+mj-lt"/>
              </a:rPr>
              <a:t> 항상 동작하는 코드만 올라올 수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+mj-lt"/>
              </a:rPr>
              <a:t>. </a:t>
            </a:r>
            <a:r>
              <a:rPr lang="en" altLang="ko-Kore-KR" b="0" i="0" dirty="0">
                <a:solidFill>
                  <a:srgbClr val="E6EDF3"/>
                </a:solidFill>
                <a:effectLst/>
                <a:latin typeface="+mj-lt"/>
              </a:rPr>
              <a:t>PR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+mj-lt"/>
              </a:rPr>
              <a:t>의 범위를 기능 하나로 축소하여 빠른 구현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latin typeface="+mj-lt"/>
              </a:rPr>
              <a:t>이터레이션이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+mj-lt"/>
              </a:rPr>
              <a:t> 가능하며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+mj-lt"/>
              </a:rPr>
              <a:t>,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latin typeface="+mj-lt"/>
              </a:rPr>
              <a:t>구현현황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+mj-lt"/>
              </a:rPr>
              <a:t> 체크가 용이해집니다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+mj-lt"/>
              </a:rPr>
              <a:t>.</a:t>
            </a:r>
            <a:endParaRPr dirty="0">
              <a:latin typeface="+mj-l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464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eS8ZOAd7RTTPHIzGj8Pw7V/WEEK00-7%EC%A1%B0?type=design&amp;node-id=0-1&amp;mode=design&amp;t=rDJIFfdAgWu4CYYg-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ore-KR" sz="3600" dirty="0"/>
              <a:t>Week.</a:t>
            </a:r>
            <a:r>
              <a:rPr lang="en-US" altLang="ko-KR" sz="3600" dirty="0"/>
              <a:t>00</a:t>
            </a:r>
            <a:r>
              <a:rPr lang="ko-KR" altLang="en-US" sz="3600" dirty="0"/>
              <a:t> </a:t>
            </a:r>
            <a:r>
              <a:rPr lang="en" sz="3600" dirty="0"/>
              <a:t>SW Jungle</a:t>
            </a:r>
            <a:br>
              <a:rPr lang="en-US" altLang="ko-KR" sz="3600" dirty="0"/>
            </a:br>
            <a:r>
              <a:rPr lang="en-US" altLang="ko-KR" sz="3600" dirty="0"/>
              <a:t>Team 7 </a:t>
            </a:r>
            <a:br>
              <a:rPr lang="en-US" altLang="ko-KR" sz="3600" dirty="0"/>
            </a:br>
            <a:r>
              <a:rPr lang="en-US" altLang="ko-KR" sz="3600" dirty="0"/>
              <a:t>Presentation</a:t>
            </a:r>
            <a:endParaRPr sz="3600" dirty="0"/>
          </a:p>
        </p:txBody>
      </p:sp>
      <p:sp>
        <p:nvSpPr>
          <p:cNvPr id="3" name="Google Shape;70;p12">
            <a:extLst>
              <a:ext uri="{FF2B5EF4-FFF2-40B4-BE49-F238E27FC236}">
                <a16:creationId xmlns:a16="http://schemas.microsoft.com/office/drawing/2014/main" id="{25E1DCD6-147E-7245-822B-20132AB4BADE}"/>
              </a:ext>
            </a:extLst>
          </p:cNvPr>
          <p:cNvSpPr txBox="1">
            <a:spLocks/>
          </p:cNvSpPr>
          <p:nvPr/>
        </p:nvSpPr>
        <p:spPr>
          <a:xfrm>
            <a:off x="1700185" y="3593743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ko-KR" altLang="en-US" sz="1800" dirty="0"/>
              <a:t>최승현</a:t>
            </a:r>
            <a:endParaRPr lang="en-US" altLang="ko-KR" sz="1800" dirty="0"/>
          </a:p>
          <a:p>
            <a:pPr algn="ctr"/>
            <a:r>
              <a:rPr lang="ko-KR" altLang="en-US" sz="1800" dirty="0" err="1"/>
              <a:t>최혜린</a:t>
            </a:r>
            <a:endParaRPr lang="en-US" altLang="ko-KR" sz="1800" dirty="0"/>
          </a:p>
          <a:p>
            <a:pPr algn="ctr"/>
            <a:r>
              <a:rPr lang="ko-KR" altLang="en-US" sz="1800" dirty="0" err="1"/>
              <a:t>김호집</a:t>
            </a:r>
            <a:endParaRPr lang="ko-KR" alt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err="1"/>
              <a:t>WireFrame</a:t>
            </a:r>
            <a:r>
              <a:rPr lang="en" dirty="0"/>
              <a:t> (Main Function)</a:t>
            </a:r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그림 2" descr="텍스트, 친필, 도표, 그림이(가) 표시된 사진&#10;&#10;자동 생성된 설명">
            <a:extLst>
              <a:ext uri="{FF2B5EF4-FFF2-40B4-BE49-F238E27FC236}">
                <a16:creationId xmlns:a16="http://schemas.microsoft.com/office/drawing/2014/main" id="{6624FBD7-EF30-CA41-886E-9F49F9929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502588" y="412589"/>
            <a:ext cx="3947237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935136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Figma</a:t>
            </a:r>
            <a:endParaRPr sz="4000"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1BC206-A0ED-704A-AC8E-3C160F02B4CE}"/>
              </a:ext>
            </a:extLst>
          </p:cNvPr>
          <p:cNvSpPr txBox="1"/>
          <p:nvPr/>
        </p:nvSpPr>
        <p:spPr>
          <a:xfrm>
            <a:off x="2286000" y="2202418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hlinkClick r:id="rId3"/>
              </a:rPr>
              <a:t>https://www.figma.com/file/eS8ZOAd7RTTPHIzGj8Pw7V/WEEK00-7%EC%A1%B0?type=design&amp;node-id=0-1&amp;mode=design&amp;t=rDJIFfdAgWu4CYYg-0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9621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97799" y="2187556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3076749" y="246129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Technology stack</a:t>
            </a:r>
            <a:endParaRPr sz="2800" b="1" dirty="0"/>
          </a:p>
        </p:txBody>
      </p:sp>
      <p:cxnSp>
        <p:nvCxnSpPr>
          <p:cNvPr id="89" name="Google Shape;89;p14"/>
          <p:cNvCxnSpPr/>
          <p:nvPr/>
        </p:nvCxnSpPr>
        <p:spPr>
          <a:xfrm>
            <a:off x="6712404" y="3559156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77260" y="3353105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6" name="Picture 2" descr="플라스크(Flask) #4_ 파이썬 플라스크 기초다지기 1편">
            <a:extLst>
              <a:ext uri="{FF2B5EF4-FFF2-40B4-BE49-F238E27FC236}">
                <a16:creationId xmlns:a16="http://schemas.microsoft.com/office/drawing/2014/main" id="{DD1AC0B3-94F3-1949-AA3C-D6A68602F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237" y="1602938"/>
            <a:ext cx="2025469" cy="107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goDB] Index - 많은 데이터 관리하기(빠른 읽기)">
            <a:extLst>
              <a:ext uri="{FF2B5EF4-FFF2-40B4-BE49-F238E27FC236}">
                <a16:creationId xmlns:a16="http://schemas.microsoft.com/office/drawing/2014/main" id="{C1DBDD45-E38F-8147-936E-2E2700646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693" y="1485300"/>
            <a:ext cx="2283814" cy="145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sible] 앤서블 Jinja2 필터 사용법 - WONIZZ.LOG / 앤서블 필터">
            <a:extLst>
              <a:ext uri="{FF2B5EF4-FFF2-40B4-BE49-F238E27FC236}">
                <a16:creationId xmlns:a16="http://schemas.microsoft.com/office/drawing/2014/main" id="{A50DE61F-FDB3-1842-8683-1E00B5DF7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975" y="3084911"/>
            <a:ext cx="2206731" cy="101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Script - Iterable">
            <a:extLst>
              <a:ext uri="{FF2B5EF4-FFF2-40B4-BE49-F238E27FC236}">
                <a16:creationId xmlns:a16="http://schemas.microsoft.com/office/drawing/2014/main" id="{13D7EF6C-0376-374A-A782-0EEBDD05F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693" y="3008431"/>
            <a:ext cx="2082465" cy="116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70288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altLang="ko-Kore-KR" sz="4400" dirty="0">
                <a:solidFill>
                  <a:schemeClr val="accent4"/>
                </a:solidFill>
              </a:rPr>
            </a:br>
            <a:r>
              <a:rPr lang="en" altLang="ko-Kore-KR" sz="4400" dirty="0"/>
              <a:t>Team Collaboration Tool</a:t>
            </a:r>
            <a:endParaRPr sz="4400"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916445"/>
            <a:ext cx="3651000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Utilizing issues of </a:t>
            </a:r>
            <a:r>
              <a:rPr lang="en-US" dirty="0" err="1"/>
              <a:t>Github</a:t>
            </a:r>
            <a:endParaRPr lang="en-US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Resolving various conflicts in private branches</a:t>
            </a:r>
            <a:endParaRPr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2" name="Picture 2" descr="github cat">
            <a:extLst>
              <a:ext uri="{FF2B5EF4-FFF2-40B4-BE49-F238E27FC236}">
                <a16:creationId xmlns:a16="http://schemas.microsoft.com/office/drawing/2014/main" id="{BFEB419F-F54A-044C-905F-5B71FB866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586" y="1847182"/>
            <a:ext cx="2345327" cy="234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0601687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305</Words>
  <Application>Microsoft Macintosh PowerPoint</Application>
  <PresentationFormat>화면 슬라이드 쇼(16:9)</PresentationFormat>
  <Paragraphs>28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Roboto Slab</vt:lpstr>
      <vt:lpstr>Source Sans Pro</vt:lpstr>
      <vt:lpstr>Arial</vt:lpstr>
      <vt:lpstr>Cordelia template</vt:lpstr>
      <vt:lpstr>Week.00 SW Jungle Team 7  Presentation</vt:lpstr>
      <vt:lpstr>WireFrame (Main Function)</vt:lpstr>
      <vt:lpstr>Figma</vt:lpstr>
      <vt:lpstr>Technology stack</vt:lpstr>
      <vt:lpstr> Team Collaboration Tool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Week.00 SW Jungle Team 7  Presentation</dc:title>
  <cp:lastModifiedBy>김호집</cp:lastModifiedBy>
  <cp:revision>4</cp:revision>
  <dcterms:modified xsi:type="dcterms:W3CDTF">2023-08-07T13:31:08Z</dcterms:modified>
</cp:coreProperties>
</file>