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96" r:id="rId4"/>
    <p:sldId id="258" r:id="rId5"/>
    <p:sldId id="265" r:id="rId6"/>
    <p:sldId id="297" r:id="rId7"/>
  </p:sldIdLst>
  <p:sldSz cx="9144000" cy="5143500" type="screen16x9"/>
  <p:notesSz cx="6858000" cy="9144000"/>
  <p:embeddedFontLst>
    <p:embeddedFont>
      <p:font typeface="Roboto Slab" pitchFamily="2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50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46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ore-KR" sz="3600" dirty="0"/>
              <a:t>Week.</a:t>
            </a:r>
            <a:r>
              <a:rPr lang="en-US" altLang="ko-KR" sz="3600" dirty="0"/>
              <a:t>00</a:t>
            </a:r>
            <a:r>
              <a:rPr lang="ko-KR" altLang="en-US" sz="3600" dirty="0"/>
              <a:t> </a:t>
            </a:r>
            <a:r>
              <a:rPr lang="en" sz="3600" dirty="0"/>
              <a:t>SW Jungle</a:t>
            </a:r>
            <a:br>
              <a:rPr lang="en-US" altLang="ko-KR" sz="3600" dirty="0"/>
            </a:br>
            <a:r>
              <a:rPr lang="en-US" altLang="ko-KR" sz="3600" dirty="0"/>
              <a:t>Team 7 </a:t>
            </a:r>
            <a:br>
              <a:rPr lang="en-US" altLang="ko-KR" sz="3600" dirty="0"/>
            </a:br>
            <a:r>
              <a:rPr lang="en-US" altLang="ko-KR" sz="3600" dirty="0"/>
              <a:t>Presentation</a:t>
            </a:r>
            <a:endParaRPr sz="3600" dirty="0"/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25E1DCD6-147E-7245-822B-20132AB4BADE}"/>
              </a:ext>
            </a:extLst>
          </p:cNvPr>
          <p:cNvSpPr txBox="1">
            <a:spLocks/>
          </p:cNvSpPr>
          <p:nvPr/>
        </p:nvSpPr>
        <p:spPr>
          <a:xfrm>
            <a:off x="1700185" y="359374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ko-KR" altLang="en-US" sz="1800" dirty="0"/>
              <a:t>최승현</a:t>
            </a:r>
            <a:endParaRPr lang="en-US" altLang="ko-KR" sz="1800" dirty="0"/>
          </a:p>
          <a:p>
            <a:pPr algn="ctr"/>
            <a:r>
              <a:rPr lang="ko-KR" altLang="en-US" sz="1800" dirty="0" err="1"/>
              <a:t>최혜린</a:t>
            </a:r>
            <a:endParaRPr lang="en-US" altLang="ko-KR" sz="1800" dirty="0"/>
          </a:p>
          <a:p>
            <a:pPr algn="ctr"/>
            <a:r>
              <a:rPr lang="ko-KR" altLang="en-US" sz="1800" dirty="0" err="1"/>
              <a:t>김호집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WireFrame</a:t>
            </a:r>
            <a:r>
              <a:rPr lang="en" dirty="0"/>
              <a:t> (Main Function)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그림 2" descr="텍스트, 친필, 도표, 그림이(가) 표시된 사진&#10;&#10;자동 생성된 설명">
            <a:extLst>
              <a:ext uri="{FF2B5EF4-FFF2-40B4-BE49-F238E27FC236}">
                <a16:creationId xmlns:a16="http://schemas.microsoft.com/office/drawing/2014/main" id="{6624FBD7-EF30-CA41-886E-9F49F992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02588" y="412589"/>
            <a:ext cx="394723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93513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Figma</a:t>
            </a:r>
            <a:endParaRPr sz="4000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BC206-A0ED-704A-AC8E-3C160F02B4CE}"/>
              </a:ext>
            </a:extLst>
          </p:cNvPr>
          <p:cNvSpPr txBox="1"/>
          <p:nvPr/>
        </p:nvSpPr>
        <p:spPr>
          <a:xfrm>
            <a:off x="2286000" y="220241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https://www.figma.com/file/eS8ZOAd7RTTPHIzGj8Pw7V/WEEK00-7%EC%A1%B0?type=design&amp;node-id=0-1&amp;mode=design&amp;t=rDJIFfdAgWu4CYYg-0</a:t>
            </a:r>
          </a:p>
        </p:txBody>
      </p:sp>
    </p:spTree>
    <p:extLst>
      <p:ext uri="{BB962C8B-B14F-4D97-AF65-F5344CB8AC3E}">
        <p14:creationId xmlns:p14="http://schemas.microsoft.com/office/powerpoint/2010/main" val="79621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97799" y="2187556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076749" y="246129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Technology stack</a:t>
            </a:r>
            <a:endParaRPr sz="28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712404" y="3559156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77260" y="3353105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플라스크(Flask) #4_ 파이썬 플라스크 기초다지기 1편">
            <a:extLst>
              <a:ext uri="{FF2B5EF4-FFF2-40B4-BE49-F238E27FC236}">
                <a16:creationId xmlns:a16="http://schemas.microsoft.com/office/drawing/2014/main" id="{DD1AC0B3-94F3-1949-AA3C-D6A68602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37" y="1602938"/>
            <a:ext cx="2025469" cy="10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] Index - 많은 데이터 관리하기(빠른 읽기)">
            <a:extLst>
              <a:ext uri="{FF2B5EF4-FFF2-40B4-BE49-F238E27FC236}">
                <a16:creationId xmlns:a16="http://schemas.microsoft.com/office/drawing/2014/main" id="{C1DBDD45-E38F-8147-936E-2E270064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93" y="1485300"/>
            <a:ext cx="2283814" cy="14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sible] 앤서블 Jinja2 필터 사용법 - WONIZZ.LOG / 앤서블 필터">
            <a:extLst>
              <a:ext uri="{FF2B5EF4-FFF2-40B4-BE49-F238E27FC236}">
                <a16:creationId xmlns:a16="http://schemas.microsoft.com/office/drawing/2014/main" id="{A50DE61F-FDB3-1842-8683-1E00B5DF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75" y="3084911"/>
            <a:ext cx="2206731" cy="10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- Iterable">
            <a:extLst>
              <a:ext uri="{FF2B5EF4-FFF2-40B4-BE49-F238E27FC236}">
                <a16:creationId xmlns:a16="http://schemas.microsoft.com/office/drawing/2014/main" id="{13D7EF6C-0376-374A-A782-0EEBDD05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93" y="3008431"/>
            <a:ext cx="2082465" cy="116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70288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altLang="ko-Kore-KR" sz="4400" dirty="0">
                <a:solidFill>
                  <a:schemeClr val="accent4"/>
                </a:solidFill>
              </a:rPr>
            </a:br>
            <a:r>
              <a:rPr lang="en" altLang="ko-Kore-KR" sz="4400" dirty="0"/>
              <a:t>Team Collaboration Tool</a:t>
            </a:r>
            <a:endParaRPr sz="44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916445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Utilizing issues of </a:t>
            </a:r>
            <a:r>
              <a:rPr lang="en-US" dirty="0" err="1"/>
              <a:t>Github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Resolving various conflicts in private branches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" name="Picture 2" descr="github cat">
            <a:extLst>
              <a:ext uri="{FF2B5EF4-FFF2-40B4-BE49-F238E27FC236}">
                <a16:creationId xmlns:a16="http://schemas.microsoft.com/office/drawing/2014/main" id="{BFEB419F-F54A-044C-905F-5B71FB86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6" y="1847182"/>
            <a:ext cx="2345327" cy="23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60168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</Words>
  <Application>Microsoft Macintosh PowerPoint</Application>
  <PresentationFormat>화면 슬라이드 쇼(16:9)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Roboto Slab</vt:lpstr>
      <vt:lpstr>Source Sans Pro</vt:lpstr>
      <vt:lpstr>Arial</vt:lpstr>
      <vt:lpstr>Cordelia template</vt:lpstr>
      <vt:lpstr>Week.00 SW Jungle Team 7  Presentation</vt:lpstr>
      <vt:lpstr>WireFrame (Main Function)</vt:lpstr>
      <vt:lpstr>Figma</vt:lpstr>
      <vt:lpstr>Technology stack</vt:lpstr>
      <vt:lpstr> Team Collaboration Tool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Week.00 SW Jungle Team 7  Presentation</dc:title>
  <cp:lastModifiedBy>김호집</cp:lastModifiedBy>
  <cp:revision>2</cp:revision>
  <dcterms:modified xsi:type="dcterms:W3CDTF">2023-08-07T13:17:19Z</dcterms:modified>
</cp:coreProperties>
</file>