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BCFE-C851-45FD-A87C-B0432EDB5C78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D00D5-1856-43D2-8BA1-CA9C998FB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34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BCFE-C851-45FD-A87C-B0432EDB5C78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D00D5-1856-43D2-8BA1-CA9C998FB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9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BCFE-C851-45FD-A87C-B0432EDB5C78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D00D5-1856-43D2-8BA1-CA9C998FB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79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BCFE-C851-45FD-A87C-B0432EDB5C78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D00D5-1856-43D2-8BA1-CA9C998FB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63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BCFE-C851-45FD-A87C-B0432EDB5C78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D00D5-1856-43D2-8BA1-CA9C998FB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13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BCFE-C851-45FD-A87C-B0432EDB5C78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D00D5-1856-43D2-8BA1-CA9C998FB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66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BCFE-C851-45FD-A87C-B0432EDB5C78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D00D5-1856-43D2-8BA1-CA9C998FB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05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BCFE-C851-45FD-A87C-B0432EDB5C78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D00D5-1856-43D2-8BA1-CA9C998FB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27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BCFE-C851-45FD-A87C-B0432EDB5C78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D00D5-1856-43D2-8BA1-CA9C998FB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1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BCFE-C851-45FD-A87C-B0432EDB5C78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D00D5-1856-43D2-8BA1-CA9C998FB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BCFE-C851-45FD-A87C-B0432EDB5C78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D00D5-1856-43D2-8BA1-CA9C998FB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15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2BCFE-C851-45FD-A87C-B0432EDB5C78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D00D5-1856-43D2-8BA1-CA9C998FB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28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87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2017-09-09T16:10:57Z</dcterms:created>
  <dcterms:modified xsi:type="dcterms:W3CDTF">2017-09-09T16:11:58Z</dcterms:modified>
</cp:coreProperties>
</file>