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58" y="-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E3EC3-52BE-4C77-92BD-3519B60059A6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A18D-9B7B-4819-85FF-010B9B525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CA18D-9B7B-4819-85FF-010B9B5252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0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6264696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76256" y="20402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로그인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399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(WIDTH:100%, MIN-HEIGHT:100%) 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27051" y="1412776"/>
            <a:ext cx="330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&lt;DIV&gt;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LOGIN </a:t>
            </a:r>
            <a:r>
              <a:rPr lang="en-US" altLang="ko-KR" sz="1100" dirty="0" smtClean="0"/>
              <a:t>(WIDTH: </a:t>
            </a:r>
            <a:r>
              <a:rPr lang="en-US" altLang="ko-KR" sz="1100" dirty="0" smtClean="0"/>
              <a:t>610px HEIGHT : 490px)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127051" y="1674386"/>
            <a:ext cx="4136859" cy="3337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633670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633670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7658" y="500254"/>
            <a:ext cx="2355954" cy="97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5929503" y="500254"/>
            <a:ext cx="1522817" cy="97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599426"/>
            <a:ext cx="233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MAIN BUTTON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790172"/>
            <a:ext cx="2398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HEADER</a:t>
            </a:r>
          </a:p>
          <a:p>
            <a:r>
              <a:rPr lang="en-US" altLang="ko-KR" sz="1100" dirty="0" smtClean="0"/>
              <a:t>(WIDTH:780px HEIGHT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50PX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958849" y="737728"/>
            <a:ext cx="1506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LOGOUT</a:t>
            </a:r>
          </a:p>
          <a:p>
            <a:r>
              <a:rPr lang="en-US" altLang="ko-KR" sz="1100" dirty="0" smtClean="0"/>
              <a:t>(WIDTH:86px, </a:t>
            </a:r>
          </a:p>
          <a:p>
            <a:r>
              <a:rPr lang="en-US" altLang="ko-KR" sz="1100" dirty="0" smtClean="0"/>
              <a:t>HEIGHT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50px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53711" y="1535328"/>
            <a:ext cx="357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&lt;DIV&gt;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main_content</a:t>
            </a:r>
            <a:r>
              <a:rPr lang="en-US" altLang="ko-KR" sz="1100" dirty="0" smtClean="0"/>
              <a:t>(WIDTH </a:t>
            </a:r>
            <a:r>
              <a:rPr lang="en-US" altLang="ko-KR" sz="1100" dirty="0" smtClean="0"/>
              <a:t>:</a:t>
            </a:r>
            <a:r>
              <a:rPr lang="en-US" altLang="ko-KR" sz="1100" dirty="0" smtClean="0"/>
              <a:t>527px HEIGHT : 25px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8264" y="18864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메인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399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(WIDTH:100%, MIN-HEIGHT:100%)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99592" y="851360"/>
            <a:ext cx="236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en-US" altLang="ko-KR" sz="1050" dirty="0" smtClean="0"/>
              <a:t>DIV&gt;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en-US" altLang="ko-KR" sz="1050" dirty="0" smtClean="0"/>
              <a:t>WIDTH: 248px, </a:t>
            </a:r>
            <a:r>
              <a:rPr lang="en-US" altLang="ko-KR" sz="1050" dirty="0" smtClean="0"/>
              <a:t>HEIGHT: </a:t>
            </a:r>
            <a:r>
              <a:rPr lang="en-US" altLang="ko-KR" sz="1050" dirty="0" smtClean="0"/>
              <a:t>50px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2303358" y="1506847"/>
            <a:ext cx="5148962" cy="346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43666" y="1510617"/>
            <a:ext cx="1148534" cy="4870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2508" y="3079496"/>
            <a:ext cx="1148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&lt;DIV&gt;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ASIDER  </a:t>
            </a:r>
            <a:r>
              <a:rPr lang="en-US" altLang="ko-KR" sz="1100" dirty="0" smtClean="0"/>
              <a:t>(WIDTH: </a:t>
            </a:r>
            <a:r>
              <a:rPr lang="en-US" altLang="ko-KR" sz="1100" dirty="0" smtClean="0"/>
              <a:t>180PX</a:t>
            </a:r>
            <a:r>
              <a:rPr lang="en-US" altLang="ko-KR" sz="1100" dirty="0" smtClean="0"/>
              <a:t>, </a:t>
            </a:r>
            <a:endParaRPr lang="en-US" altLang="ko-KR" sz="1100" dirty="0" smtClean="0"/>
          </a:p>
          <a:p>
            <a:r>
              <a:rPr lang="en-US" altLang="ko-KR" sz="1100" dirty="0" smtClean="0"/>
              <a:t>MIN-HEIGHT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550PX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9" name="순서도: 처리 28"/>
          <p:cNvSpPr/>
          <p:nvPr/>
        </p:nvSpPr>
        <p:spPr>
          <a:xfrm>
            <a:off x="1200378" y="2154026"/>
            <a:ext cx="1141736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ARTICLE_FIRST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170px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40px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146676" y="1518486"/>
            <a:ext cx="1137922" cy="2825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처리 38"/>
          <p:cNvSpPr/>
          <p:nvPr/>
        </p:nvSpPr>
        <p:spPr>
          <a:xfrm>
            <a:off x="4355976" y="6391214"/>
            <a:ext cx="4430806" cy="28441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DIV:MAIN_BODY(WIDTH: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607px MIN-HEIGHT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592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PX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352426"/>
            <a:ext cx="4077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&lt;DIV&gt;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body content</a:t>
            </a:r>
            <a:r>
              <a:rPr lang="en-US" altLang="ko-KR" sz="1100" dirty="0" smtClean="0"/>
              <a:t>(WIDTH :</a:t>
            </a:r>
            <a:r>
              <a:rPr lang="en-US" altLang="ko-KR" sz="1100" dirty="0" smtClean="0"/>
              <a:t>530</a:t>
            </a:r>
            <a:r>
              <a:rPr lang="en-US" altLang="ko-KR" sz="1100" dirty="0" smtClean="0"/>
              <a:t>PX HEIGHT : 410px)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2319438" y="1861814"/>
            <a:ext cx="5132882" cy="451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9" idx="0"/>
            <a:endCxn id="35" idx="2"/>
          </p:cNvCxnSpPr>
          <p:nvPr/>
        </p:nvCxnSpPr>
        <p:spPr>
          <a:xfrm flipH="1" flipV="1">
            <a:off x="1715637" y="1800999"/>
            <a:ext cx="55609" cy="353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109</Words>
  <Application>Microsoft Office PowerPoint</Application>
  <PresentationFormat>화면 슬라이드 쇼(4:3)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Jihyun</cp:lastModifiedBy>
  <cp:revision>43</cp:revision>
  <dcterms:created xsi:type="dcterms:W3CDTF">2019-08-20T01:14:45Z</dcterms:created>
  <dcterms:modified xsi:type="dcterms:W3CDTF">2020-05-17T06:18:27Z</dcterms:modified>
</cp:coreProperties>
</file>