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3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468630" y="452755"/>
            <a:ext cx="2694940" cy="322580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68630" y="1484630"/>
            <a:ext cx="2694940" cy="322580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공지사항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468630" y="2005330"/>
            <a:ext cx="2694940" cy="322580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180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468630" y="2529205"/>
            <a:ext cx="2694940" cy="322580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가이드</a:t>
            </a:r>
            <a:endParaRPr lang="ko-KR" altLang="en-US" sz="180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0"/>
          <p:cNvSpPr>
            <a:spLocks/>
          </p:cNvSpPr>
          <p:nvPr/>
        </p:nvSpPr>
        <p:spPr>
          <a:xfrm rot="0">
            <a:off x="4868545" y="1806575"/>
            <a:ext cx="4417695" cy="703580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관리자 계정 로그인 / 생성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51"/>
          <p:cNvSpPr txBox="1">
            <a:spLocks/>
          </p:cNvSpPr>
          <p:nvPr/>
        </p:nvSpPr>
        <p:spPr>
          <a:xfrm rot="0">
            <a:off x="4994910" y="571500"/>
            <a:ext cx="39484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프로세스 흐름도 (관리자) - 로그인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52"/>
          <p:cNvCxnSpPr/>
          <p:nvPr/>
        </p:nvCxnSpPr>
        <p:spPr>
          <a:xfrm rot="0">
            <a:off x="4751705" y="1026160"/>
            <a:ext cx="4435475" cy="635"/>
          </a:xfrm>
          <a:prstGeom prst="line"/>
          <a:ln w="63500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도형 57"/>
          <p:cNvSpPr>
            <a:spLocks/>
          </p:cNvSpPr>
          <p:nvPr/>
        </p:nvSpPr>
        <p:spPr>
          <a:xfrm rot="0">
            <a:off x="468630" y="965835"/>
            <a:ext cx="2694940" cy="322580"/>
          </a:xfrm>
          <a:prstGeom prst="rect"/>
          <a:solidFill>
            <a:schemeClr val="accent1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65"/>
          <p:cNvSpPr>
            <a:spLocks/>
          </p:cNvSpPr>
          <p:nvPr/>
        </p:nvSpPr>
        <p:spPr>
          <a:xfrm rot="0">
            <a:off x="3524250" y="3423285"/>
            <a:ext cx="2943860" cy="703580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아이디 / 비밀번호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66"/>
          <p:cNvSpPr>
            <a:spLocks/>
          </p:cNvSpPr>
          <p:nvPr/>
        </p:nvSpPr>
        <p:spPr>
          <a:xfrm rot="0">
            <a:off x="7683500" y="3431540"/>
            <a:ext cx="2962910" cy="703580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관리자 계정 생성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67"/>
          <p:cNvSpPr>
            <a:spLocks/>
          </p:cNvSpPr>
          <p:nvPr/>
        </p:nvSpPr>
        <p:spPr>
          <a:xfrm rot="0">
            <a:off x="4868545" y="5405120"/>
            <a:ext cx="4417695" cy="703580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68"/>
          <p:cNvCxnSpPr/>
          <p:nvPr/>
        </p:nvCxnSpPr>
        <p:spPr>
          <a:xfrm rot="0" flipH="1">
            <a:off x="4996180" y="2509520"/>
            <a:ext cx="2081530" cy="91440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69"/>
          <p:cNvCxnSpPr/>
          <p:nvPr/>
        </p:nvCxnSpPr>
        <p:spPr>
          <a:xfrm rot="0">
            <a:off x="7077075" y="2509520"/>
            <a:ext cx="2088515" cy="92265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70"/>
          <p:cNvCxnSpPr>
            <a:endCxn id="16" idx="0"/>
          </p:cNvCxnSpPr>
          <p:nvPr/>
        </p:nvCxnSpPr>
        <p:spPr>
          <a:xfrm rot="0">
            <a:off x="4996180" y="4126230"/>
            <a:ext cx="2081530" cy="127952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71"/>
          <p:cNvCxnSpPr>
            <a:endCxn id="16" idx="0"/>
          </p:cNvCxnSpPr>
          <p:nvPr/>
        </p:nvCxnSpPr>
        <p:spPr>
          <a:xfrm rot="0" flipH="1">
            <a:off x="7077075" y="4134485"/>
            <a:ext cx="2088515" cy="127127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16"/>
          <p:cNvSpPr>
            <a:spLocks/>
          </p:cNvSpPr>
          <p:nvPr/>
        </p:nvSpPr>
        <p:spPr>
          <a:xfrm rot="0">
            <a:off x="67945" y="979805"/>
            <a:ext cx="327025" cy="313690"/>
          </a:xfrm>
          <a:prstGeom prst="ellips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Rect 0"/>
          <p:cNvCxnSpPr/>
          <p:nvPr/>
        </p:nvCxnSpPr>
        <p:spPr>
          <a:xfrm rot="0">
            <a:off x="6969125" y="2429510"/>
            <a:ext cx="635" cy="33280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 0"/>
          <p:cNvSpPr>
            <a:spLocks/>
          </p:cNvSpPr>
          <p:nvPr/>
        </p:nvSpPr>
        <p:spPr>
          <a:xfrm rot="0">
            <a:off x="468630" y="452755"/>
            <a:ext cx="2694940" cy="322580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68630" y="1484630"/>
            <a:ext cx="2694940" cy="322580"/>
          </a:xfrm>
          <a:prstGeom prst="rect"/>
          <a:solidFill>
            <a:schemeClr val="accent1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공지사항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468630" y="2005330"/>
            <a:ext cx="2694940" cy="322580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180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468630" y="2529205"/>
            <a:ext cx="2694940" cy="322580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가이드</a:t>
            </a:r>
            <a:endParaRPr lang="ko-KR" altLang="en-US" sz="180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762500" y="2092325"/>
            <a:ext cx="4417695" cy="703580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공지사항 리스트 출력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762500" y="3383915"/>
            <a:ext cx="4417695" cy="703580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공지사항 등록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4762500" y="4674870"/>
            <a:ext cx="4418330" cy="704215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제목, 내용 입력</a:t>
            </a:r>
            <a:r>
              <a:rPr lang="ko-KR" sz="1800">
                <a:latin typeface="맑은 고딕" charset="0"/>
                <a:ea typeface="맑은 고딕" charset="0"/>
              </a:rPr>
              <a:t>/수정/삭제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4994910" y="571500"/>
            <a:ext cx="39484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프로세스 흐름도 (관리자) - 공지사항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" name="Rect 0"/>
          <p:cNvCxnSpPr/>
          <p:nvPr/>
        </p:nvCxnSpPr>
        <p:spPr>
          <a:xfrm rot="0">
            <a:off x="4751705" y="1026160"/>
            <a:ext cx="4435475" cy="635"/>
          </a:xfrm>
          <a:prstGeom prst="line"/>
          <a:ln w="63500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 0"/>
          <p:cNvSpPr>
            <a:spLocks/>
          </p:cNvSpPr>
          <p:nvPr/>
        </p:nvSpPr>
        <p:spPr>
          <a:xfrm rot="0">
            <a:off x="468630" y="965835"/>
            <a:ext cx="2694940" cy="322580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/>
          </a:p>
        </p:txBody>
      </p:sp>
      <p:sp>
        <p:nvSpPr>
          <p:cNvPr id="14" name="도형 26"/>
          <p:cNvSpPr>
            <a:spLocks/>
          </p:cNvSpPr>
          <p:nvPr/>
        </p:nvSpPr>
        <p:spPr>
          <a:xfrm rot="0">
            <a:off x="67945" y="1483360"/>
            <a:ext cx="327025" cy="313690"/>
          </a:xfrm>
          <a:prstGeom prst="ellips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468630" y="452755"/>
            <a:ext cx="2694940" cy="322580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68630" y="1484630"/>
            <a:ext cx="2694940" cy="322580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공지사항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468630" y="2005330"/>
            <a:ext cx="2694940" cy="322580"/>
          </a:xfrm>
          <a:prstGeom prst="rect"/>
          <a:solidFill>
            <a:schemeClr val="accent1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180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468630" y="2529205"/>
            <a:ext cx="2694940" cy="322580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가이드</a:t>
            </a:r>
            <a:endParaRPr lang="ko-KR" altLang="en-US" sz="180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762500" y="2080260"/>
            <a:ext cx="4418330" cy="704215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Q&amp;A 리스트 출력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2871470" y="3202305"/>
            <a:ext cx="3232150" cy="704215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기업 회원 질문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4762500" y="5451475"/>
            <a:ext cx="4418330" cy="704215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Q&amp;A 리스트에 업로드/수정/삭제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7860665" y="3199130"/>
            <a:ext cx="3232150" cy="704215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일반 회원 질문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4994910" y="571500"/>
            <a:ext cx="39484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프로세스 흐름도 (관리자) - Q&amp;A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" name="Rect 0"/>
          <p:cNvCxnSpPr/>
          <p:nvPr/>
        </p:nvCxnSpPr>
        <p:spPr>
          <a:xfrm rot="0">
            <a:off x="4751705" y="1026160"/>
            <a:ext cx="4435475" cy="635"/>
          </a:xfrm>
          <a:prstGeom prst="line"/>
          <a:ln w="63500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 0"/>
          <p:cNvSpPr>
            <a:spLocks/>
          </p:cNvSpPr>
          <p:nvPr/>
        </p:nvSpPr>
        <p:spPr>
          <a:xfrm rot="0">
            <a:off x="468630" y="965835"/>
            <a:ext cx="2694940" cy="322580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/>
          </a:p>
        </p:txBody>
      </p:sp>
      <p:sp>
        <p:nvSpPr>
          <p:cNvPr id="14" name="도형 1"/>
          <p:cNvSpPr>
            <a:spLocks/>
          </p:cNvSpPr>
          <p:nvPr/>
        </p:nvSpPr>
        <p:spPr>
          <a:xfrm rot="0">
            <a:off x="2871470" y="4324985"/>
            <a:ext cx="3232150" cy="704215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기업 질문 답안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2"/>
          <p:cNvSpPr>
            <a:spLocks/>
          </p:cNvSpPr>
          <p:nvPr/>
        </p:nvSpPr>
        <p:spPr>
          <a:xfrm rot="0">
            <a:off x="7860665" y="4323715"/>
            <a:ext cx="3232150" cy="704215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일반 질문 답안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3"/>
          <p:cNvCxnSpPr>
            <a:stCxn id="6" idx="2"/>
            <a:endCxn id="7" idx="0"/>
          </p:cNvCxnSpPr>
          <p:nvPr/>
        </p:nvCxnSpPr>
        <p:spPr>
          <a:xfrm rot="0" flipH="1">
            <a:off x="4486910" y="2783840"/>
            <a:ext cx="2484755" cy="41910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4"/>
          <p:cNvCxnSpPr>
            <a:stCxn id="6" idx="2"/>
            <a:endCxn id="9" idx="0"/>
          </p:cNvCxnSpPr>
          <p:nvPr/>
        </p:nvCxnSpPr>
        <p:spPr>
          <a:xfrm rot="0">
            <a:off x="6971030" y="2783840"/>
            <a:ext cx="2505710" cy="41592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5"/>
          <p:cNvCxnSpPr>
            <a:stCxn id="7" idx="2"/>
            <a:endCxn id="14" idx="0"/>
          </p:cNvCxnSpPr>
          <p:nvPr/>
        </p:nvCxnSpPr>
        <p:spPr>
          <a:xfrm rot="0">
            <a:off x="4486910" y="3905885"/>
            <a:ext cx="635" cy="41973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6"/>
          <p:cNvCxnSpPr>
            <a:stCxn id="9" idx="2"/>
            <a:endCxn id="15" idx="0"/>
          </p:cNvCxnSpPr>
          <p:nvPr/>
        </p:nvCxnSpPr>
        <p:spPr>
          <a:xfrm rot="0">
            <a:off x="9476105" y="3902710"/>
            <a:ext cx="635" cy="42164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7"/>
          <p:cNvCxnSpPr>
            <a:stCxn id="14" idx="2"/>
          </p:cNvCxnSpPr>
          <p:nvPr/>
        </p:nvCxnSpPr>
        <p:spPr>
          <a:xfrm rot="0">
            <a:off x="4486910" y="5028565"/>
            <a:ext cx="2550160" cy="42545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8"/>
          <p:cNvCxnSpPr>
            <a:stCxn id="15" idx="2"/>
            <a:endCxn id="8" idx="0"/>
          </p:cNvCxnSpPr>
          <p:nvPr/>
        </p:nvCxnSpPr>
        <p:spPr>
          <a:xfrm rot="0" flipH="1">
            <a:off x="6971030" y="5027295"/>
            <a:ext cx="2505710" cy="42481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27"/>
          <p:cNvSpPr>
            <a:spLocks/>
          </p:cNvSpPr>
          <p:nvPr/>
        </p:nvSpPr>
        <p:spPr>
          <a:xfrm rot="0">
            <a:off x="67945" y="2000250"/>
            <a:ext cx="327025" cy="313690"/>
          </a:xfrm>
          <a:prstGeom prst="ellips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Rect 0"/>
          <p:cNvCxnSpPr/>
          <p:nvPr/>
        </p:nvCxnSpPr>
        <p:spPr>
          <a:xfrm rot="0">
            <a:off x="6969760" y="2993390"/>
            <a:ext cx="635" cy="246316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 0"/>
          <p:cNvSpPr>
            <a:spLocks/>
          </p:cNvSpPr>
          <p:nvPr/>
        </p:nvSpPr>
        <p:spPr>
          <a:xfrm rot="0">
            <a:off x="468630" y="452755"/>
            <a:ext cx="2694940" cy="322580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68630" y="1484630"/>
            <a:ext cx="2694940" cy="322580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공지사항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468630" y="2005330"/>
            <a:ext cx="2694940" cy="322580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180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468630" y="2529205"/>
            <a:ext cx="2694940" cy="322580"/>
          </a:xfrm>
          <a:prstGeom prst="rect"/>
          <a:solidFill>
            <a:schemeClr val="accent1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가이드</a:t>
            </a:r>
            <a:endParaRPr lang="ko-KR" altLang="en-US" sz="180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762500" y="2513965"/>
            <a:ext cx="4418330" cy="704215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작성 가이드 생성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4762500" y="4471035"/>
            <a:ext cx="4418330" cy="704215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가이드 업로드/수정/삭제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>
            <a:off x="4835525" y="571500"/>
            <a:ext cx="42672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프로세스 흐름도 (관리자) -</a:t>
            </a:r>
            <a:r>
              <a:rPr lang="ko-KR" sz="1800">
                <a:latin typeface="맑은 고딕" charset="0"/>
                <a:ea typeface="맑은 고딕" charset="0"/>
              </a:rPr>
              <a:t> 작성 가이드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" name="Rect 0"/>
          <p:cNvCxnSpPr/>
          <p:nvPr/>
        </p:nvCxnSpPr>
        <p:spPr>
          <a:xfrm rot="0">
            <a:off x="4751705" y="1026160"/>
            <a:ext cx="4435475" cy="635"/>
          </a:xfrm>
          <a:prstGeom prst="line"/>
          <a:ln w="63500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 0"/>
          <p:cNvSpPr>
            <a:spLocks/>
          </p:cNvSpPr>
          <p:nvPr/>
        </p:nvSpPr>
        <p:spPr>
          <a:xfrm rot="0">
            <a:off x="468630" y="965835"/>
            <a:ext cx="2694940" cy="322580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/>
          </a:p>
        </p:txBody>
      </p:sp>
      <p:sp>
        <p:nvSpPr>
          <p:cNvPr id="14" name="도형 28"/>
          <p:cNvSpPr>
            <a:spLocks/>
          </p:cNvSpPr>
          <p:nvPr/>
        </p:nvSpPr>
        <p:spPr>
          <a:xfrm rot="0">
            <a:off x="67945" y="2544445"/>
            <a:ext cx="327025" cy="313690"/>
          </a:xfrm>
          <a:prstGeom prst="ellips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최 펄시</dc:creator>
  <cp:lastModifiedBy>최 펄시</cp:lastModifiedBy>
  <dc:title>PowerPoint 프레젠테이션</dc:title>
  <cp:version>9.102.66.42778</cp:version>
</cp:coreProperties>
</file>