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1" r:id="rId21"/>
    <p:sldId id="258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88781799900.png"></Relationship><Relationship Id="rId3" Type="http://schemas.openxmlformats.org/officeDocument/2006/relationships/image" Target="../media/fImage608911803930.png"></Relationship><Relationship Id="rId4" Type="http://schemas.openxmlformats.org/officeDocument/2006/relationships/image" Target="../media/fImage128371818144.png"></Relationship><Relationship Id="rId5" Type="http://schemas.openxmlformats.org/officeDocument/2006/relationships/image" Target="../media/fImage3161661864220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6441971626.png"></Relationship><Relationship Id="rId3" Type="http://schemas.openxmlformats.org/officeDocument/2006/relationships/image" Target="../media/fImage369331986733.png"></Relationship><Relationship Id="rId4" Type="http://schemas.openxmlformats.org/officeDocument/2006/relationships/image" Target="../media/fImage294181992081.png"></Relationship><Relationship Id="rId5" Type="http://schemas.openxmlformats.org/officeDocument/2006/relationships/image" Target="../media/fImage735242004187.png"></Relationship><Relationship Id="rId6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53282143339.png"></Relationship><Relationship Id="rId3" Type="http://schemas.openxmlformats.org/officeDocument/2006/relationships/image" Target="../media/fImage690962156098.png"></Relationship><Relationship Id="rId4" Type="http://schemas.openxmlformats.org/officeDocument/2006/relationships/image" Target="../media/fImage1056832164308.png"></Relationship><Relationship Id="rId5" Type="http://schemas.openxmlformats.org/officeDocument/2006/relationships/image" Target="../media/fImage48503217103.png"></Relationship><Relationship Id="rId6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3412363699.png"></Relationship><Relationship Id="rId3" Type="http://schemas.openxmlformats.org/officeDocument/2006/relationships/image" Target="../media/fImage12728247656.png"></Relationship><Relationship Id="rId4" Type="http://schemas.openxmlformats.org/officeDocument/2006/relationships/image" Target="../media/fImage189522485783.png"></Relationship><Relationship Id="rId5" Type="http://schemas.openxmlformats.org/officeDocument/2006/relationships/image" Target="../media/fImage11457249474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89522503915.png"></Relationship><Relationship Id="rId3" Type="http://schemas.openxmlformats.org/officeDocument/2006/relationships/image" Target="../media/fImage3913251413.png"></Relationship><Relationship Id="rId4" Type="http://schemas.openxmlformats.org/officeDocument/2006/relationships/notesSlide" Target="../notesSlides/notesSlide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"/>
          <p:cNvSpPr>
            <a:spLocks/>
          </p:cNvSpPr>
          <p:nvPr/>
        </p:nvSpPr>
        <p:spPr>
          <a:xfrm rot="0">
            <a:off x="31750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7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자바프로그래밍기초</a:t>
            </a:r>
            <a:endParaRPr lang="ko-KR" altLang="en-US" sz="7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800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설치하기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전자정부 표준 프레임워크 기반 풀-스택 개발자 양성과정(7기)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최윤성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28295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"/>
          <p:cNvSpPr txBox="1">
            <a:spLocks/>
          </p:cNvSpPr>
          <p:nvPr/>
        </p:nvSpPr>
        <p:spPr>
          <a:xfrm rot="0">
            <a:off x="1178560" y="1083310"/>
            <a:ext cx="28581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7200" b="1">
                <a:latin typeface="맑은 고딕" charset="0"/>
                <a:ea typeface="맑은 고딕" charset="0"/>
              </a:rPr>
              <a:t>Index</a:t>
            </a:r>
            <a:endParaRPr lang="ko-KR" altLang="en-US" sz="7200" b="1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"/>
          <p:cNvSpPr txBox="1">
            <a:spLocks/>
          </p:cNvSpPr>
          <p:nvPr/>
        </p:nvSpPr>
        <p:spPr>
          <a:xfrm rot="0">
            <a:off x="5845810" y="1416685"/>
            <a:ext cx="5263515" cy="3107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latin typeface="맑은 고딕" charset="0"/>
                <a:ea typeface="맑은 고딕" charset="0"/>
              </a:rPr>
              <a:t>1. JDK 1.7 (+ JDK1.8) 설치</a:t>
            </a:r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latin typeface="맑은 고딕" charset="0"/>
                <a:ea typeface="맑은 고딕" charset="0"/>
              </a:rPr>
              <a:t>2. 환경변수 설정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1623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52120" y="29781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JDK 1.7 (+ JDK 1.8) 설치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7" descr="C:/Users/PC-06/AppData/Roaming/PolarisOffice/ETemp/10088_17528968/fImage13887817999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6625" y="732790"/>
            <a:ext cx="3989070" cy="2159635"/>
          </a:xfrm>
          <a:prstGeom prst="rect"/>
          <a:noFill/>
        </p:spPr>
      </p:pic>
      <p:pic>
        <p:nvPicPr>
          <p:cNvPr id="6" name="그림 18" descr="C:/Users/PC-06/AppData/Roaming/PolarisOffice/ETemp/10088_17528968/fImage60891180393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3605" y="3644900"/>
            <a:ext cx="3740785" cy="2155825"/>
          </a:xfrm>
          <a:prstGeom prst="rect"/>
          <a:noFill/>
        </p:spPr>
      </p:pic>
      <p:pic>
        <p:nvPicPr>
          <p:cNvPr id="7" name="그림 19" descr="C:/Users/PC-06/AppData/Roaming/PolarisOffice/ETemp/10088_17528968/fImage12837181814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93990" y="3634740"/>
            <a:ext cx="2957830" cy="2141855"/>
          </a:xfrm>
          <a:prstGeom prst="rect"/>
          <a:noFill/>
        </p:spPr>
      </p:pic>
      <p:sp>
        <p:nvSpPr>
          <p:cNvPr id="8" name="도형 20"/>
          <p:cNvSpPr>
            <a:spLocks/>
          </p:cNvSpPr>
          <p:nvPr/>
        </p:nvSpPr>
        <p:spPr>
          <a:xfrm rot="0">
            <a:off x="808990" y="2940685"/>
            <a:ext cx="3930015" cy="488950"/>
          </a:xfrm>
          <a:prstGeom prst="roundRect"/>
          <a:ln w="25400" cap="flat" cmpd="sng"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1. 오라클 홈페이지 접속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9" name="도형 23"/>
          <p:cNvSpPr>
            <a:spLocks/>
          </p:cNvSpPr>
          <p:nvPr/>
        </p:nvSpPr>
        <p:spPr>
          <a:xfrm rot="0">
            <a:off x="7369175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2. 홈페이지 하단에 위치한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[다음을 위한 리소스 - 개발자] 클릭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0" name="도형 24"/>
          <p:cNvSpPr>
            <a:spLocks/>
          </p:cNvSpPr>
          <p:nvPr/>
        </p:nvSpPr>
        <p:spPr>
          <a:xfrm rot="0">
            <a:off x="808990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3. [JAVA] 클릭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1" name="도형 25"/>
          <p:cNvSpPr>
            <a:spLocks/>
          </p:cNvSpPr>
          <p:nvPr/>
        </p:nvSpPr>
        <p:spPr>
          <a:xfrm rot="0">
            <a:off x="7369175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4. 페이지에 위치한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[JAVA Standard Edition(JAVA SE) 다운로드] 클릭 </a:t>
            </a:r>
            <a:endParaRPr lang="ko-KR" altLang="en-US"/>
          </a:p>
        </p:txBody>
      </p:sp>
      <p:pic>
        <p:nvPicPr>
          <p:cNvPr id="12" name="그림 26" descr="C:/Users/PC-06/AppData/Roaming/PolarisOffice/ETemp/10088_17528968/fImage316166186422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065" y="741680"/>
            <a:ext cx="4001135" cy="2152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1623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2"/>
          <p:cNvSpPr txBox="1">
            <a:spLocks/>
          </p:cNvSpPr>
          <p:nvPr/>
        </p:nvSpPr>
        <p:spPr>
          <a:xfrm rot="0">
            <a:off x="452120" y="29781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JDK 1.7 (+ JDK 1.8) 설치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2"/>
          <p:cNvSpPr>
            <a:spLocks/>
          </p:cNvSpPr>
          <p:nvPr/>
        </p:nvSpPr>
        <p:spPr>
          <a:xfrm rot="0">
            <a:off x="808990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5. 페이지 우측에 위치한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[Know More - Downloads] 클릭</a:t>
            </a:r>
            <a:endParaRPr lang="ko-KR" altLang="en-US"/>
          </a:p>
        </p:txBody>
      </p:sp>
      <p:sp>
        <p:nvSpPr>
          <p:cNvPr id="5" name="도형 33"/>
          <p:cNvSpPr>
            <a:spLocks/>
          </p:cNvSpPr>
          <p:nvPr/>
        </p:nvSpPr>
        <p:spPr>
          <a:xfrm rot="0">
            <a:off x="7369175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6. 페이지 최하단에 위치한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[Java Archive] 클릭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6" name="도형 34"/>
          <p:cNvSpPr>
            <a:spLocks/>
          </p:cNvSpPr>
          <p:nvPr/>
        </p:nvSpPr>
        <p:spPr>
          <a:xfrm rot="0">
            <a:off x="808990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7. [JAVA SE] 중 JAVA SE 7 /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JAVA SE 8(8u202 and earlier 를 클릭</a:t>
            </a:r>
            <a:endParaRPr lang="ko-KR" altLang="en-US"/>
          </a:p>
        </p:txBody>
      </p:sp>
      <p:sp>
        <p:nvSpPr>
          <p:cNvPr id="7" name="도형 35"/>
          <p:cNvSpPr>
            <a:spLocks/>
          </p:cNvSpPr>
          <p:nvPr/>
        </p:nvSpPr>
        <p:spPr>
          <a:xfrm rot="0">
            <a:off x="7369175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8. 자신의 해상도와 맞는 버전으로 파일 다운로드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(오라클 로그인을 해야 다운로드 가능)</a:t>
            </a:r>
            <a:endParaRPr lang="ko-KR" altLang="en-US"/>
          </a:p>
        </p:txBody>
      </p:sp>
      <p:pic>
        <p:nvPicPr>
          <p:cNvPr id="9" name="그림 37" descr="C:/Users/PC-06/AppData/Roaming/PolarisOffice/ETemp/10088_17528968/fImage964419716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840" y="732790"/>
            <a:ext cx="4058285" cy="2149475"/>
          </a:xfrm>
          <a:prstGeom prst="rect"/>
          <a:noFill/>
        </p:spPr>
      </p:pic>
      <p:pic>
        <p:nvPicPr>
          <p:cNvPr id="10" name="그림 38" descr="C:/Users/PC-06/AppData/Roaming/PolarisOffice/ETemp/10088_17528968/fImage36933198673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1335" y="661670"/>
            <a:ext cx="2451100" cy="2272665"/>
          </a:xfrm>
          <a:prstGeom prst="rect"/>
          <a:noFill/>
        </p:spPr>
      </p:pic>
      <p:pic>
        <p:nvPicPr>
          <p:cNvPr id="11" name="그림 39" descr="C:/Users/PC-06/AppData/Roaming/PolarisOffice/ETemp/10088_17528968/fImage2941819920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085" y="4080510"/>
            <a:ext cx="3994150" cy="1044575"/>
          </a:xfrm>
          <a:prstGeom prst="rect"/>
          <a:noFill/>
        </p:spPr>
      </p:pic>
      <p:pic>
        <p:nvPicPr>
          <p:cNvPr id="12" name="그림 40" descr="C:/Users/PC-06/AppData/Roaming/PolarisOffice/ETemp/10088_17528968/fImage73524200418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4535" y="3528060"/>
            <a:ext cx="4546600" cy="2168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1623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52120" y="29781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JDK 1.7 (+ JDK 1.8) 설치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808990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9. 동의 후 다운로드</a:t>
            </a: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369175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10. 설치파일 클릭 후 설치 진행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08990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11. 설치 폴더 위치 지정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(D:\B_Util\2.Java\JDK1.7(or JDK 1.8) 지정)</a:t>
            </a:r>
            <a:endParaRPr lang="ko-KR" altLang="en-US"/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369175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12. 설치 후 나타나는 JRE 설치창은 무시하고 닫음</a:t>
            </a:r>
            <a:endParaRPr lang="ko-KR" altLang="en-US"/>
          </a:p>
        </p:txBody>
      </p:sp>
      <p:pic>
        <p:nvPicPr>
          <p:cNvPr id="10" name="그림 41" descr="C:/Users/PC-06/AppData/Roaming/PolarisOffice/ETemp/10088_17528968/fImage5532821433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315" y="1040130"/>
            <a:ext cx="3811905" cy="1696085"/>
          </a:xfrm>
          <a:prstGeom prst="rect"/>
          <a:noFill/>
        </p:spPr>
      </p:pic>
      <p:pic>
        <p:nvPicPr>
          <p:cNvPr id="11" name="그림 42" descr="C:/Users/PC-06/AppData/Roaming/PolarisOffice/ETemp/10088_17528968/fImage6909621560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5140" y="895350"/>
            <a:ext cx="2444750" cy="1867535"/>
          </a:xfrm>
          <a:prstGeom prst="rect"/>
          <a:noFill/>
        </p:spPr>
      </p:pic>
      <p:pic>
        <p:nvPicPr>
          <p:cNvPr id="12" name="그림 43" descr="C:/Users/PC-06/AppData/Roaming/PolarisOffice/ETemp/10088_17528968/fImage105683216430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0490" y="3548380"/>
            <a:ext cx="2787015" cy="2072005"/>
          </a:xfrm>
          <a:prstGeom prst="rect"/>
          <a:noFill/>
        </p:spPr>
      </p:pic>
      <p:pic>
        <p:nvPicPr>
          <p:cNvPr id="13" name="그림 44" descr="C:/Users/PC-06/AppData/Roaming/PolarisOffice/ETemp/10088_17528968/fImage4850321710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6235" y="3547745"/>
            <a:ext cx="2692400" cy="2096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1623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52120" y="29781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환경변수 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808990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1. 내컴퓨터 - 우클릭 - 고급 시스템 설정 클릭</a:t>
            </a: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369175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2. 환경변수 클릭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808990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3. 시스템 변수 - 새로만들기 클릭</a:t>
            </a:r>
            <a:endParaRPr lang="ko-KR" altLang="en-US"/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7369175" y="5774690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4. 변수 이름 : JAVA_HOME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변수 값 : JDK1.7 설치 폴더</a:t>
            </a:r>
            <a:endParaRPr lang="ko-KR" altLang="en-US"/>
          </a:p>
        </p:txBody>
      </p:sp>
      <p:pic>
        <p:nvPicPr>
          <p:cNvPr id="8" name="그림 50" descr="C:/Users/PC-06/AppData/Roaming/PolarisOffice/ETemp/10088_17528968/fImage2134123636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850" y="788670"/>
            <a:ext cx="3105785" cy="2021840"/>
          </a:xfrm>
          <a:prstGeom prst="rect"/>
          <a:noFill/>
        </p:spPr>
      </p:pic>
      <p:pic>
        <p:nvPicPr>
          <p:cNvPr id="9" name="그림 51" descr="C:/Users/PC-06/AppData/Roaming/PolarisOffice/ETemp/10088_17528968/fImage1272824765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0" y="779145"/>
            <a:ext cx="1858010" cy="2078990"/>
          </a:xfrm>
          <a:prstGeom prst="rect"/>
          <a:noFill/>
        </p:spPr>
      </p:pic>
      <p:pic>
        <p:nvPicPr>
          <p:cNvPr id="10" name="그림 52" descr="C:/Users/PC-06/AppData/Roaming/PolarisOffice/ETemp/10088_17528968/fImage18952248578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4975" y="3528695"/>
            <a:ext cx="2137410" cy="2155190"/>
          </a:xfrm>
          <a:prstGeom prst="rect"/>
          <a:noFill/>
        </p:spPr>
      </p:pic>
      <p:pic>
        <p:nvPicPr>
          <p:cNvPr id="11" name="그림 53" descr="C:/Users/PC-06/AppData/Roaming/PolarisOffice/ETemp/10088_17528968/fImage1145724947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2350" y="4125595"/>
            <a:ext cx="3931285" cy="1097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16230" y="200660"/>
            <a:ext cx="11555730" cy="6453505"/>
          </a:xfrm>
          <a:prstGeom prst="roundRect">
            <a:avLst>
              <a:gd name="adj" fmla="val 6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52120" y="297815"/>
            <a:ext cx="3013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환경변수 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808990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5. 사용자 변수 - Path 클릭 - 편집 </a:t>
            </a: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369175" y="2940685"/>
            <a:ext cx="3930015" cy="488950"/>
          </a:xfrm>
          <a:prstGeom prst="roundRect"/>
          <a:ln w="2540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6. 새로만들기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%JAVA_HOME%bin 입력 후 확인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pic>
        <p:nvPicPr>
          <p:cNvPr id="6" name="그림 54" descr="C:/Users/PC-06/AppData/Roaming/PolarisOffice/ETemp/10088_17528968/fImage18952250391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4975" y="702945"/>
            <a:ext cx="2137410" cy="2155190"/>
          </a:xfrm>
          <a:prstGeom prst="rect"/>
          <a:noFill/>
        </p:spPr>
      </p:pic>
      <p:pic>
        <p:nvPicPr>
          <p:cNvPr id="7" name="그림 55" descr="C:/Users/PC-06/AppData/Roaming/PolarisOffice/ETemp/10088_17528968/fImage39132514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8225" y="883920"/>
            <a:ext cx="3899535" cy="1847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PC-06</dc:creator>
  <cp:lastModifiedBy>PC-06</cp:lastModifiedBy>
  <dc:title>PowerPoint 프레젠테이션</dc:title>
  <cp:version>9.102.66.42778</cp:version>
</cp:coreProperties>
</file>