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9" Type="http://schemas.openxmlformats.org/officeDocument/2006/relationships/image" Target="../media/image140.png"/><Relationship Id="rId21" Type="http://schemas.openxmlformats.org/officeDocument/2006/relationships/image" Target="../media/image122.png"/><Relationship Id="rId34" Type="http://schemas.openxmlformats.org/officeDocument/2006/relationships/image" Target="../media/image135.png"/><Relationship Id="rId42" Type="http://schemas.openxmlformats.org/officeDocument/2006/relationships/image" Target="../media/image143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30.png"/><Relationship Id="rId41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32" Type="http://schemas.openxmlformats.org/officeDocument/2006/relationships/image" Target="../media/image133.png"/><Relationship Id="rId37" Type="http://schemas.openxmlformats.org/officeDocument/2006/relationships/image" Target="../media/image138.png"/><Relationship Id="rId40" Type="http://schemas.openxmlformats.org/officeDocument/2006/relationships/image" Target="../media/image141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31" Type="http://schemas.openxmlformats.org/officeDocument/2006/relationships/image" Target="../media/image132.png"/><Relationship Id="rId44" Type="http://schemas.openxmlformats.org/officeDocument/2006/relationships/image" Target="../media/image145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Relationship Id="rId43" Type="http://schemas.openxmlformats.org/officeDocument/2006/relationships/image" Target="../media/image144.png"/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57.png"/><Relationship Id="rId21" Type="http://schemas.openxmlformats.org/officeDocument/2006/relationships/image" Target="../media/image175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179.png"/><Relationship Id="rId2" Type="http://schemas.openxmlformats.org/officeDocument/2006/relationships/image" Target="../media/image156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24" Type="http://schemas.openxmlformats.org/officeDocument/2006/relationships/image" Target="../media/image178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23" Type="http://schemas.openxmlformats.org/officeDocument/2006/relationships/image" Target="../media/image177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1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5.png"/><Relationship Id="rId18" Type="http://schemas.openxmlformats.org/officeDocument/2006/relationships/image" Target="../media/image189.png"/><Relationship Id="rId3" Type="http://schemas.openxmlformats.org/officeDocument/2006/relationships/image" Target="../media/image208.png"/><Relationship Id="rId7" Type="http://schemas.openxmlformats.org/officeDocument/2006/relationships/image" Target="../media/image210.png"/><Relationship Id="rId12" Type="http://schemas.openxmlformats.org/officeDocument/2006/relationships/image" Target="../media/image214.png"/><Relationship Id="rId17" Type="http://schemas.openxmlformats.org/officeDocument/2006/relationships/image" Target="../media/image188.png"/><Relationship Id="rId2" Type="http://schemas.openxmlformats.org/officeDocument/2006/relationships/image" Target="../media/image190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11" Type="http://schemas.openxmlformats.org/officeDocument/2006/relationships/image" Target="../media/image213.png"/><Relationship Id="rId5" Type="http://schemas.openxmlformats.org/officeDocument/2006/relationships/image" Target="../media/image193.png"/><Relationship Id="rId15" Type="http://schemas.openxmlformats.org/officeDocument/2006/relationships/image" Target="../media/image217.png"/><Relationship Id="rId10" Type="http://schemas.openxmlformats.org/officeDocument/2006/relationships/image" Target="../media/image194.png"/><Relationship Id="rId4" Type="http://schemas.openxmlformats.org/officeDocument/2006/relationships/image" Target="../media/image192.png"/><Relationship Id="rId9" Type="http://schemas.openxmlformats.org/officeDocument/2006/relationships/image" Target="../media/image212.png"/><Relationship Id="rId14" Type="http://schemas.openxmlformats.org/officeDocument/2006/relationships/image" Target="../media/image2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25.png"/><Relationship Id="rId16" Type="http://schemas.openxmlformats.org/officeDocument/2006/relationships/image" Target="../media/image239.png"/><Relationship Id="rId20" Type="http://schemas.openxmlformats.org/officeDocument/2006/relationships/image" Target="../media/image2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19" Type="http://schemas.openxmlformats.org/officeDocument/2006/relationships/image" Target="../media/image242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2" Type="http://schemas.openxmlformats.org/officeDocument/2006/relationships/image" Target="../media/image244.png"/><Relationship Id="rId16" Type="http://schemas.openxmlformats.org/officeDocument/2006/relationships/image" Target="../media/image2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5" Type="http://schemas.openxmlformats.org/officeDocument/2006/relationships/image" Target="../media/image257.png"/><Relationship Id="rId10" Type="http://schemas.openxmlformats.org/officeDocument/2006/relationships/image" Target="../media/image25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6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74918" y="4591451"/>
            <a:ext cx="2987165" cy="2987165"/>
            <a:chOff x="7774918" y="4591451"/>
            <a:chExt cx="2987165" cy="2987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4918" y="4591451"/>
              <a:ext cx="2987165" cy="2987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8901" y="1270586"/>
            <a:ext cx="10265751" cy="2434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5497" y="3076214"/>
            <a:ext cx="8618672" cy="1021189"/>
            <a:chOff x="895497" y="3076214"/>
            <a:chExt cx="8618672" cy="10211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497" y="3076214"/>
              <a:ext cx="8618672" cy="10211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739" y="3091667"/>
            <a:ext cx="10243870" cy="13956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6822" y="3214861"/>
            <a:ext cx="692480" cy="710946"/>
            <a:chOff x="1006822" y="3214861"/>
            <a:chExt cx="692480" cy="7109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822" y="3214861"/>
              <a:ext cx="692480" cy="71094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621" y="4796983"/>
            <a:ext cx="7697448" cy="8371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4288" y="5276079"/>
            <a:ext cx="6382933" cy="837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1274" y="2969682"/>
            <a:ext cx="1009458" cy="845700"/>
            <a:chOff x="1141274" y="2969682"/>
            <a:chExt cx="1009458" cy="845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274" y="2969682"/>
              <a:ext cx="1009458" cy="845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901" y="367198"/>
            <a:ext cx="3792632" cy="768870"/>
            <a:chOff x="212901" y="367198"/>
            <a:chExt cx="3792632" cy="768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01" y="367198"/>
              <a:ext cx="3792632" cy="7688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06" y="251896"/>
            <a:ext cx="4192121" cy="14697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304" y="3795592"/>
            <a:ext cx="649023" cy="649023"/>
            <a:chOff x="77304" y="3795592"/>
            <a:chExt cx="649023" cy="6490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04" y="3795592"/>
              <a:ext cx="649023" cy="6490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6327" y="4314460"/>
            <a:ext cx="512934" cy="512934"/>
            <a:chOff x="726327" y="4314460"/>
            <a:chExt cx="512934" cy="5129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327" y="4314460"/>
              <a:ext cx="512934" cy="512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7281" y="3568123"/>
            <a:ext cx="551980" cy="551980"/>
            <a:chOff x="687281" y="3568123"/>
            <a:chExt cx="551980" cy="5519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87281" y="3568123"/>
              <a:ext cx="551980" cy="5519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7126" y="5383829"/>
            <a:ext cx="512934" cy="512934"/>
            <a:chOff x="1757126" y="5383829"/>
            <a:chExt cx="512934" cy="5129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7126" y="5383829"/>
              <a:ext cx="512934" cy="5129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6904" y="4591786"/>
            <a:ext cx="551980" cy="551980"/>
            <a:chOff x="1736904" y="4591786"/>
            <a:chExt cx="551980" cy="5519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736904" y="4591786"/>
              <a:ext cx="551980" cy="5519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56115" y="2703173"/>
            <a:ext cx="3943343" cy="3566973"/>
            <a:chOff x="3056115" y="2703173"/>
            <a:chExt cx="3943343" cy="356697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6115" y="2703173"/>
              <a:ext cx="3943343" cy="35669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39018" y="4472422"/>
            <a:ext cx="638220" cy="1449444"/>
            <a:chOff x="9139018" y="4472422"/>
            <a:chExt cx="638220" cy="144944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139018" y="5328792"/>
              <a:ext cx="593073" cy="593073"/>
              <a:chOff x="9139018" y="5328792"/>
              <a:chExt cx="593073" cy="59307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139018" y="5328792"/>
                <a:ext cx="593073" cy="5930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139018" y="4472422"/>
              <a:ext cx="638220" cy="638220"/>
              <a:chOff x="9139018" y="4472422"/>
              <a:chExt cx="638220" cy="63822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9139018" y="4472422"/>
                <a:ext cx="638220" cy="638220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1938" y="3059159"/>
            <a:ext cx="1344131" cy="87403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4931" y="3024170"/>
            <a:ext cx="1408370" cy="90496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0643" y="3028579"/>
            <a:ext cx="1350741" cy="86687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88066" y="3023261"/>
            <a:ext cx="1461617" cy="90653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49728" y="3034646"/>
            <a:ext cx="1515227" cy="86687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16566" y="4156322"/>
            <a:ext cx="1466855" cy="90496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23126" y="4160732"/>
            <a:ext cx="1350741" cy="86687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96825" y="4155415"/>
            <a:ext cx="1461617" cy="90653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32211" y="4158041"/>
            <a:ext cx="1515227" cy="86687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42977" y="5431195"/>
            <a:ext cx="1669255" cy="87403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68863" y="5417907"/>
            <a:ext cx="1247970" cy="90496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18863" y="5422325"/>
            <a:ext cx="1350741" cy="86687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901327" y="5417005"/>
            <a:ext cx="1461617" cy="90653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84821" y="5419632"/>
            <a:ext cx="2166827" cy="86687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25661" y="4150440"/>
            <a:ext cx="1669255" cy="87403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21889" y="3055152"/>
            <a:ext cx="1669255" cy="87403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61654" y="3265130"/>
            <a:ext cx="3396777" cy="71095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 rot="2820000">
            <a:off x="4892442" y="4218764"/>
            <a:ext cx="4285163" cy="43439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00552" y="4195701"/>
            <a:ext cx="4214341" cy="70850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619555" y="5401007"/>
            <a:ext cx="4189636" cy="95239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308069" y="6250836"/>
            <a:ext cx="4049733" cy="63268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 rot="2820000">
            <a:off x="-1650376" y="4135731"/>
            <a:ext cx="4217182" cy="43439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-2820000">
            <a:off x="-1663978" y="3917688"/>
            <a:ext cx="4217182" cy="43439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-773472" y="5056360"/>
            <a:ext cx="4041912" cy="52497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735263" y="5013001"/>
            <a:ext cx="4080236" cy="52497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 rot="2820000">
            <a:off x="6671788" y="5091336"/>
            <a:ext cx="4275163" cy="43439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 rot="-2820000">
            <a:off x="4942522" y="4155600"/>
            <a:ext cx="4275191" cy="43439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 rot="-2820000">
            <a:off x="6783364" y="4873012"/>
            <a:ext cx="4247182" cy="43439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 rot="2820000">
            <a:off x="-685798" y="5191602"/>
            <a:ext cx="4221372" cy="425652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 rot="-2820000">
            <a:off x="-636474" y="4962864"/>
            <a:ext cx="4230429" cy="425652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523605" y="5412148"/>
            <a:ext cx="1722008" cy="874032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911093" y="2001334"/>
            <a:ext cx="1500230" cy="52903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360594" y="4463511"/>
            <a:ext cx="593073" cy="593073"/>
            <a:chOff x="7360594" y="4463511"/>
            <a:chExt cx="593073" cy="59307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0594" y="4463511"/>
              <a:ext cx="593073" cy="5930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60594" y="3721426"/>
            <a:ext cx="638220" cy="638220"/>
            <a:chOff x="7360594" y="3721426"/>
            <a:chExt cx="638220" cy="63822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7360594" y="3721426"/>
              <a:ext cx="638220" cy="6382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44553" y="1971624"/>
            <a:ext cx="457310" cy="457310"/>
            <a:chOff x="4444553" y="1971624"/>
            <a:chExt cx="457310" cy="45731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2700000">
              <a:off x="4444553" y="1971624"/>
              <a:ext cx="457310" cy="4573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18754" y="2972386"/>
            <a:ext cx="1009458" cy="3220438"/>
            <a:chOff x="5018754" y="2972386"/>
            <a:chExt cx="1009458" cy="322043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018754" y="2972386"/>
              <a:ext cx="1009458" cy="3220438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456682" y="1918297"/>
            <a:ext cx="2835124" cy="490374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701309" y="2171058"/>
            <a:ext cx="2636819" cy="53807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792161" y="2392870"/>
            <a:ext cx="3487900" cy="620606"/>
            <a:chOff x="1792161" y="2392870"/>
            <a:chExt cx="3487900" cy="62060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196761" y="2392870"/>
              <a:ext cx="1083300" cy="620606"/>
              <a:chOff x="4196761" y="2392870"/>
              <a:chExt cx="1083300" cy="620606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10800000">
                <a:off x="4196761" y="2392870"/>
                <a:ext cx="1083300" cy="62060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92161" y="2392870"/>
              <a:ext cx="2919836" cy="620606"/>
              <a:chOff x="1792161" y="2392870"/>
              <a:chExt cx="2919836" cy="62060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10800000">
                <a:off x="1792161" y="2392870"/>
                <a:ext cx="2919836" cy="620606"/>
              </a:xfrm>
              <a:prstGeom prst="rect">
                <a:avLst/>
              </a:prstGeom>
            </p:spPr>
          </p:pic>
        </p:grpSp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6198915" y="4903164"/>
            <a:ext cx="3494234" cy="710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2358" y="1932472"/>
            <a:ext cx="3435440" cy="4284565"/>
            <a:chOff x="422358" y="1932472"/>
            <a:chExt cx="3435440" cy="4284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358" y="1932472"/>
              <a:ext cx="3435440" cy="4284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900" y="2003948"/>
            <a:ext cx="2541242" cy="7032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2432" y="2083340"/>
            <a:ext cx="3226453" cy="4133697"/>
            <a:chOff x="4122432" y="2083340"/>
            <a:chExt cx="3226453" cy="41336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2432" y="2083340"/>
              <a:ext cx="3226453" cy="413369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3594" y="2106066"/>
            <a:ext cx="2184685" cy="593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76167" y="2083340"/>
            <a:ext cx="2609524" cy="4133870"/>
            <a:chOff x="7676167" y="2083340"/>
            <a:chExt cx="2609524" cy="413387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676167" y="2083340"/>
              <a:ext cx="2604025" cy="1961732"/>
              <a:chOff x="7676167" y="2083340"/>
              <a:chExt cx="2604025" cy="196173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76167" y="2083340"/>
                <a:ext cx="2604025" cy="196173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676167" y="4255305"/>
              <a:ext cx="2604025" cy="1961732"/>
              <a:chOff x="7676167" y="4255305"/>
              <a:chExt cx="2604025" cy="196173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76167" y="4255305"/>
                <a:ext cx="2604025" cy="196173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3036" y="4230530"/>
              <a:ext cx="2908432" cy="64686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6106" y="2087066"/>
              <a:ext cx="2650115" cy="6330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2901" y="367198"/>
            <a:ext cx="3597278" cy="768870"/>
            <a:chOff x="212901" y="367198"/>
            <a:chExt cx="3597278" cy="768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901" y="367198"/>
              <a:ext cx="3597278" cy="76887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006" y="251896"/>
            <a:ext cx="4071425" cy="14697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0488" y="1988547"/>
            <a:ext cx="10146396" cy="4863106"/>
            <a:chOff x="540488" y="1988547"/>
            <a:chExt cx="10146396" cy="48631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048273" y="4499273"/>
              <a:ext cx="3140816" cy="2345062"/>
              <a:chOff x="7048273" y="4499273"/>
              <a:chExt cx="3140816" cy="234506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48273" y="4499273"/>
                <a:ext cx="3140816" cy="234506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97755" y="1990498"/>
              <a:ext cx="3113640" cy="2324771"/>
              <a:chOff x="3797755" y="1990498"/>
              <a:chExt cx="3113640" cy="232477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97755" y="1990498"/>
                <a:ext cx="3113640" cy="23247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87791" y="4499273"/>
              <a:ext cx="3140816" cy="2345062"/>
              <a:chOff x="3787791" y="4499273"/>
              <a:chExt cx="3140816" cy="234506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87791" y="4499273"/>
                <a:ext cx="3140816" cy="23450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40488" y="4499273"/>
              <a:ext cx="3116237" cy="2326710"/>
              <a:chOff x="540488" y="4499273"/>
              <a:chExt cx="3116237" cy="232671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0488" y="4499273"/>
                <a:ext cx="3116237" cy="232671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048273" y="1990498"/>
              <a:ext cx="3094743" cy="2310662"/>
              <a:chOff x="7048273" y="1990498"/>
              <a:chExt cx="3094743" cy="23106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048273" y="1990498"/>
                <a:ext cx="3094743" cy="23106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40488" y="1988547"/>
              <a:ext cx="3116237" cy="2326710"/>
              <a:chOff x="540488" y="1988547"/>
              <a:chExt cx="3116237" cy="232671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0488" y="1988547"/>
                <a:ext cx="3116237" cy="232671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37045" y="2327000"/>
              <a:ext cx="1923122" cy="1306272"/>
              <a:chOff x="1137045" y="2327000"/>
              <a:chExt cx="1923122" cy="130627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7045" y="2327000"/>
                <a:ext cx="1923122" cy="130627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702554" y="5041925"/>
              <a:ext cx="1220041" cy="1035580"/>
              <a:chOff x="4702554" y="5041925"/>
              <a:chExt cx="1220041" cy="103558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02554" y="5041925"/>
                <a:ext cx="1220041" cy="10355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312041" y="2588852"/>
              <a:ext cx="2083457" cy="803670"/>
              <a:chOff x="4312041" y="2588852"/>
              <a:chExt cx="2083457" cy="80367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12041" y="2588852"/>
                <a:ext cx="2083457" cy="80367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21464" y="5338096"/>
              <a:ext cx="1596891" cy="484390"/>
              <a:chOff x="1221464" y="5338096"/>
              <a:chExt cx="1596891" cy="4843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21464" y="5338096"/>
                <a:ext cx="1596891" cy="48439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843460" y="5200833"/>
              <a:ext cx="1527743" cy="691746"/>
              <a:chOff x="7843460" y="5200833"/>
              <a:chExt cx="1527743" cy="69174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43460" y="5200833"/>
                <a:ext cx="1527743" cy="69174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531674" y="2388495"/>
              <a:ext cx="2145829" cy="1430552"/>
              <a:chOff x="7531674" y="2388495"/>
              <a:chExt cx="2145829" cy="143055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31674" y="2388495"/>
                <a:ext cx="2145829" cy="1430552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662" y="1889709"/>
              <a:ext cx="3051483" cy="96895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3823" y="1864858"/>
              <a:ext cx="2281769" cy="102284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090" y="4383296"/>
              <a:ext cx="2059978" cy="986426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87173" y="4383114"/>
              <a:ext cx="3099131" cy="982807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66115" y="4410525"/>
              <a:ext cx="1727740" cy="968949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0744" y="1864858"/>
              <a:ext cx="2606378" cy="102284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5548" y="3426087"/>
              <a:ext cx="2855061" cy="96652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11916" y="3431201"/>
              <a:ext cx="2051128" cy="98550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59001" y="3616135"/>
              <a:ext cx="2429966" cy="727537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7608" y="6128048"/>
              <a:ext cx="1662794" cy="743699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07155" y="6137571"/>
              <a:ext cx="3011671" cy="753223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53465" y="6250188"/>
              <a:ext cx="3205775" cy="501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12901" y="367198"/>
            <a:ext cx="2554492" cy="768870"/>
            <a:chOff x="212901" y="367198"/>
            <a:chExt cx="2554492" cy="76887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2901" y="367198"/>
              <a:ext cx="2554492" cy="76887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9006" y="251896"/>
            <a:ext cx="2967978" cy="14697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416" y="1875407"/>
            <a:ext cx="10271523" cy="5036806"/>
            <a:chOff x="215416" y="1875407"/>
            <a:chExt cx="10271523" cy="50368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416" y="1875407"/>
              <a:ext cx="10271523" cy="50368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901" y="367198"/>
            <a:ext cx="1790283" cy="768870"/>
            <a:chOff x="212901" y="367198"/>
            <a:chExt cx="1790283" cy="768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01" y="367198"/>
              <a:ext cx="1790283" cy="7688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06" y="251896"/>
            <a:ext cx="2265615" cy="14848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2901" y="367198"/>
            <a:ext cx="2630321" cy="768870"/>
            <a:chOff x="212901" y="367198"/>
            <a:chExt cx="2630321" cy="7688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901" y="367198"/>
              <a:ext cx="2630321" cy="76887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006" y="251896"/>
            <a:ext cx="2963683" cy="14697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2381" y="1136068"/>
            <a:ext cx="9690476" cy="6205768"/>
            <a:chOff x="502381" y="1136068"/>
            <a:chExt cx="9690476" cy="62057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381" y="1136068"/>
              <a:ext cx="9690476" cy="6205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901" y="367198"/>
            <a:ext cx="2003607" cy="768870"/>
            <a:chOff x="212901" y="367198"/>
            <a:chExt cx="2003607" cy="768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01" y="367198"/>
              <a:ext cx="2003607" cy="7688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06" y="251896"/>
            <a:ext cx="2478359" cy="14697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2901" y="367198"/>
            <a:ext cx="2673347" cy="768870"/>
            <a:chOff x="212901" y="367198"/>
            <a:chExt cx="2673347" cy="768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01" y="367198"/>
              <a:ext cx="2673347" cy="7688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05" y="251895"/>
            <a:ext cx="3067581" cy="14697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81510" y="2127816"/>
            <a:ext cx="2499692" cy="1271524"/>
            <a:chOff x="2781510" y="2127816"/>
            <a:chExt cx="2499692" cy="1271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1510" y="2127816"/>
              <a:ext cx="2499692" cy="1271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09790" y="2127816"/>
            <a:ext cx="2499692" cy="1271524"/>
            <a:chOff x="5409790" y="2127816"/>
            <a:chExt cx="2499692" cy="1271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9790" y="2127816"/>
              <a:ext cx="2499692" cy="1271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031" y="2127816"/>
            <a:ext cx="2499692" cy="1271524"/>
            <a:chOff x="168031" y="2127816"/>
            <a:chExt cx="2499692" cy="1271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31" y="2127816"/>
              <a:ext cx="2499692" cy="12715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04722" y="2442278"/>
            <a:ext cx="3058173" cy="8891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9896" y="1451450"/>
            <a:ext cx="984769" cy="942402"/>
            <a:chOff x="889896" y="1451450"/>
            <a:chExt cx="984769" cy="9424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896" y="1451450"/>
              <a:ext cx="984769" cy="9424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533" y="1365736"/>
            <a:ext cx="1160477" cy="970772"/>
            <a:chOff x="807533" y="1365736"/>
            <a:chExt cx="1160477" cy="9707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533" y="1365736"/>
              <a:ext cx="1160477" cy="9707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68797" y="2602280"/>
            <a:ext cx="425427" cy="290382"/>
            <a:chOff x="2568797" y="2602280"/>
            <a:chExt cx="425427" cy="2903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8797" y="2602280"/>
              <a:ext cx="425427" cy="2903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97076" y="2618387"/>
            <a:ext cx="425427" cy="290382"/>
            <a:chOff x="5197076" y="2618387"/>
            <a:chExt cx="425427" cy="2903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7076" y="2618387"/>
              <a:ext cx="425427" cy="2903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51438" y="2399596"/>
            <a:ext cx="1164171" cy="747011"/>
            <a:chOff x="6751438" y="2399596"/>
            <a:chExt cx="1164171" cy="7470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1438" y="2399596"/>
              <a:ext cx="1164171" cy="74701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76240" y="2204183"/>
            <a:ext cx="3168220" cy="130704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06353" y="2432754"/>
            <a:ext cx="3177706" cy="8995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54840" y="3955396"/>
            <a:ext cx="2499692" cy="2031165"/>
            <a:chOff x="1554840" y="3955396"/>
            <a:chExt cx="2499692" cy="203116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554840" y="4715037"/>
              <a:ext cx="2499692" cy="1271524"/>
              <a:chOff x="1554840" y="4715037"/>
              <a:chExt cx="2499692" cy="12715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54840" y="4715037"/>
                <a:ext cx="2499692" cy="127152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5544" y="5029494"/>
              <a:ext cx="2842449" cy="899535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2276705" y="4038671"/>
              <a:ext cx="984769" cy="942402"/>
              <a:chOff x="2276705" y="4038671"/>
              <a:chExt cx="984769" cy="94240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76705" y="4038671"/>
                <a:ext cx="984769" cy="94240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184793" y="3955396"/>
              <a:ext cx="1168593" cy="965695"/>
              <a:chOff x="2184793" y="3955396"/>
              <a:chExt cx="1168593" cy="96569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184793" y="3955396"/>
                <a:ext cx="1168593" cy="965695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8048676" y="2127816"/>
            <a:ext cx="2499692" cy="1271524"/>
            <a:chOff x="8048676" y="2127816"/>
            <a:chExt cx="2499692" cy="127152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676" y="2127816"/>
              <a:ext cx="2499692" cy="127152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798117" y="2618387"/>
            <a:ext cx="425427" cy="290382"/>
            <a:chOff x="7798117" y="2618387"/>
            <a:chExt cx="425427" cy="29038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8117" y="2618387"/>
              <a:ext cx="425427" cy="2903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01916" y="3530999"/>
            <a:ext cx="425427" cy="290382"/>
            <a:chOff x="9101916" y="3530999"/>
            <a:chExt cx="425427" cy="29038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101916" y="3530999"/>
              <a:ext cx="425427" cy="290382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57316" y="2442278"/>
            <a:ext cx="3168220" cy="89953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365997" y="5777923"/>
            <a:ext cx="425427" cy="290382"/>
            <a:chOff x="6365997" y="5777923"/>
            <a:chExt cx="425427" cy="29038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997" y="5777923"/>
              <a:ext cx="425427" cy="2903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286089" y="3926824"/>
            <a:ext cx="2512165" cy="2068228"/>
            <a:chOff x="4286089" y="3926824"/>
            <a:chExt cx="2512165" cy="206822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4286089" y="4723528"/>
              <a:ext cx="2512165" cy="1271524"/>
              <a:chOff x="4286089" y="4723528"/>
              <a:chExt cx="2512165" cy="1271524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286089" y="4723528"/>
                <a:ext cx="2512165" cy="127152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5024174" y="4035358"/>
              <a:ext cx="984769" cy="942402"/>
              <a:chOff x="5024174" y="4035358"/>
              <a:chExt cx="984769" cy="94240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24174" y="4035358"/>
                <a:ext cx="984769" cy="94240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909198" y="3926824"/>
              <a:ext cx="1213991" cy="992901"/>
              <a:chOff x="4909198" y="3926824"/>
              <a:chExt cx="1213991" cy="99290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909198" y="3926824"/>
                <a:ext cx="1213991" cy="992901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6129" y="5081082"/>
              <a:ext cx="2842449" cy="89953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062213" y="3754277"/>
            <a:ext cx="2499692" cy="1271524"/>
            <a:chOff x="8062213" y="3754277"/>
            <a:chExt cx="2499692" cy="127152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2213" y="3754277"/>
              <a:ext cx="2499692" cy="1271524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3418" y="4006280"/>
            <a:ext cx="3168192" cy="89953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574067" y="6068305"/>
            <a:ext cx="5203002" cy="1271524"/>
            <a:chOff x="1574067" y="6068305"/>
            <a:chExt cx="5203002" cy="127152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4067" y="6068305"/>
              <a:ext cx="5203002" cy="1271524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10733" y="6337717"/>
            <a:ext cx="2823401" cy="899535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9155" y="3436621"/>
            <a:ext cx="3528982" cy="79882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96421" y="3484155"/>
            <a:ext cx="3343791" cy="7643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8031" y="2127816"/>
            <a:ext cx="2499692" cy="1271524"/>
            <a:chOff x="168031" y="2127816"/>
            <a:chExt cx="2499692" cy="1271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31" y="2127816"/>
              <a:ext cx="2499692" cy="1271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599" y="2438744"/>
            <a:ext cx="2865062" cy="9128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9896" y="1451450"/>
            <a:ext cx="984769" cy="942402"/>
            <a:chOff x="889896" y="1451450"/>
            <a:chExt cx="984769" cy="9424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896" y="1451450"/>
              <a:ext cx="984769" cy="9424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533" y="1365736"/>
            <a:ext cx="1160477" cy="970772"/>
            <a:chOff x="807533" y="1365736"/>
            <a:chExt cx="1160477" cy="9707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533" y="1365736"/>
              <a:ext cx="1160477" cy="9707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07" y="1529329"/>
            <a:ext cx="4046543" cy="7643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4660" y="4179765"/>
            <a:ext cx="2499692" cy="1271524"/>
            <a:chOff x="214660" y="4179765"/>
            <a:chExt cx="2499692" cy="1271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660" y="4179765"/>
              <a:ext cx="2499692" cy="127152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96" y="4471650"/>
            <a:ext cx="2839262" cy="9128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421927" y="3603014"/>
            <a:ext cx="4889753" cy="7643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28879" y="2127816"/>
            <a:ext cx="2499692" cy="1271524"/>
            <a:chOff x="2828879" y="2127816"/>
            <a:chExt cx="2499692" cy="1271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8879" y="2127816"/>
              <a:ext cx="2499692" cy="127152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0916" y="2206878"/>
            <a:ext cx="2918992" cy="13070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97118" y="2602280"/>
            <a:ext cx="425427" cy="290382"/>
            <a:chOff x="2597118" y="2602280"/>
            <a:chExt cx="425427" cy="2903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7118" y="2602280"/>
              <a:ext cx="425427" cy="2903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47927" y="6104432"/>
            <a:ext cx="2499692" cy="1271524"/>
            <a:chOff x="2847927" y="6104432"/>
            <a:chExt cx="2499692" cy="1271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7927" y="6104432"/>
              <a:ext cx="2499692" cy="1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5174" y="6097711"/>
            <a:ext cx="2499692" cy="1271524"/>
            <a:chOff x="205174" y="6097711"/>
            <a:chExt cx="2499692" cy="12715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74" y="6097711"/>
              <a:ext cx="2499692" cy="127152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76396" y="5527612"/>
            <a:ext cx="3405753" cy="7988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635214" y="6578896"/>
            <a:ext cx="425427" cy="290382"/>
            <a:chOff x="2635214" y="6578896"/>
            <a:chExt cx="425427" cy="29038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5214" y="6578896"/>
              <a:ext cx="425427" cy="29038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1801" y="6190783"/>
            <a:ext cx="2033154" cy="126290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21631" y="6373977"/>
            <a:ext cx="2014106" cy="8995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347619" y="4239193"/>
            <a:ext cx="2499692" cy="1271524"/>
            <a:chOff x="5347619" y="4239193"/>
            <a:chExt cx="2499692" cy="127152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619" y="4239193"/>
              <a:ext cx="2499692" cy="127152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90658" y="4550125"/>
            <a:ext cx="2858310" cy="9128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69483" y="3562827"/>
            <a:ext cx="984769" cy="942402"/>
            <a:chOff x="6069483" y="3562827"/>
            <a:chExt cx="984769" cy="9424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9483" y="3562827"/>
              <a:ext cx="984769" cy="9424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08467" y="4239193"/>
            <a:ext cx="2499692" cy="1271524"/>
            <a:chOff x="8008467" y="4239193"/>
            <a:chExt cx="2499692" cy="127152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8467" y="4239193"/>
              <a:ext cx="2499692" cy="127152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48878" y="4518259"/>
            <a:ext cx="2871020" cy="89953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757658" y="4713657"/>
            <a:ext cx="425427" cy="290382"/>
            <a:chOff x="7757658" y="4713657"/>
            <a:chExt cx="425427" cy="29038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7658" y="4713657"/>
              <a:ext cx="425427" cy="2903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52464" y="3589924"/>
            <a:ext cx="865183" cy="825856"/>
            <a:chOff x="6152464" y="3589924"/>
            <a:chExt cx="865183" cy="82585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52464" y="3589924"/>
              <a:ext cx="865183" cy="82585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12901" y="367198"/>
            <a:ext cx="2673347" cy="768870"/>
            <a:chOff x="212901" y="367198"/>
            <a:chExt cx="2673347" cy="76887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901" y="367198"/>
              <a:ext cx="2673347" cy="76887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005" y="251895"/>
            <a:ext cx="3067581" cy="14697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2901" y="367198"/>
            <a:ext cx="2645829" cy="768870"/>
            <a:chOff x="212901" y="367198"/>
            <a:chExt cx="2645829" cy="768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01" y="367198"/>
              <a:ext cx="2645829" cy="768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3213" y="763432"/>
            <a:ext cx="7800000" cy="6714286"/>
            <a:chOff x="1443213" y="763432"/>
            <a:chExt cx="7800000" cy="67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43213" y="763432"/>
              <a:ext cx="7800000" cy="6714286"/>
              <a:chOff x="1443213" y="763432"/>
              <a:chExt cx="7800000" cy="671428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43213" y="763432"/>
                <a:ext cx="7800000" cy="67142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71159" y="1387975"/>
              <a:ext cx="7427276" cy="4368030"/>
              <a:chOff x="1671159" y="1387975"/>
              <a:chExt cx="7427276" cy="436803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71159" y="1387975"/>
                <a:ext cx="7427276" cy="436803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963699" y="3397032"/>
            <a:ext cx="767840" cy="767840"/>
            <a:chOff x="4963699" y="3397032"/>
            <a:chExt cx="767840" cy="7678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3699" y="3397032"/>
              <a:ext cx="767840" cy="7678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23478" y="4857486"/>
            <a:ext cx="338352" cy="338352"/>
            <a:chOff x="6923478" y="4857486"/>
            <a:chExt cx="338352" cy="3383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3478" y="4857486"/>
              <a:ext cx="338352" cy="33835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005" y="251895"/>
            <a:ext cx="3143943" cy="14697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373" y="1940007"/>
            <a:ext cx="4857644" cy="1320452"/>
            <a:chOff x="306373" y="1940007"/>
            <a:chExt cx="4857644" cy="1320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373" y="1940007"/>
              <a:ext cx="4857644" cy="13204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562" y="2207880"/>
            <a:ext cx="2654665" cy="1028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7483" y="2090584"/>
            <a:ext cx="1057894" cy="1039779"/>
            <a:chOff x="927483" y="2090584"/>
            <a:chExt cx="1057894" cy="10397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483" y="2090584"/>
              <a:ext cx="1057894" cy="1039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636" y="2070103"/>
            <a:ext cx="169576" cy="169576"/>
            <a:chOff x="868636" y="2070103"/>
            <a:chExt cx="169576" cy="1695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36" y="2070103"/>
              <a:ext cx="169576" cy="1695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2901" y="367198"/>
            <a:ext cx="2693707" cy="768870"/>
            <a:chOff x="212901" y="367198"/>
            <a:chExt cx="2693707" cy="768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01" y="367198"/>
              <a:ext cx="2693707" cy="7688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005" y="251895"/>
            <a:ext cx="3146286" cy="14697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53099" y="1940007"/>
            <a:ext cx="4830918" cy="1313187"/>
            <a:chOff x="5553099" y="1940007"/>
            <a:chExt cx="4830918" cy="131318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3099" y="1940007"/>
              <a:ext cx="4830918" cy="131318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08070" y="2213931"/>
            <a:ext cx="1946341" cy="9904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40507" y="3413723"/>
            <a:ext cx="2382224" cy="1487865"/>
            <a:chOff x="5540507" y="3413723"/>
            <a:chExt cx="2382224" cy="14878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0507" y="3413723"/>
              <a:ext cx="2382224" cy="1487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01793" y="3413723"/>
            <a:ext cx="2382224" cy="1487865"/>
            <a:chOff x="8001793" y="3413723"/>
            <a:chExt cx="2382224" cy="14878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793" y="3413723"/>
              <a:ext cx="2382224" cy="148786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25735" y="3685726"/>
            <a:ext cx="2790602" cy="11062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106788" y="2090584"/>
            <a:ext cx="169576" cy="169576"/>
            <a:chOff x="6106788" y="2090584"/>
            <a:chExt cx="169576" cy="1695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6788" y="2090584"/>
              <a:ext cx="169576" cy="1695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6969" y="2040068"/>
            <a:ext cx="1120330" cy="1120330"/>
            <a:chOff x="6366969" y="2040068"/>
            <a:chExt cx="1120330" cy="11203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6969" y="2040068"/>
              <a:ext cx="1120330" cy="11203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53099" y="4982176"/>
            <a:ext cx="2382224" cy="1534978"/>
            <a:chOff x="5553099" y="4982176"/>
            <a:chExt cx="2382224" cy="153497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3099" y="4982176"/>
              <a:ext cx="2382224" cy="15349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01793" y="4986607"/>
            <a:ext cx="2382224" cy="1534978"/>
            <a:chOff x="8001793" y="4986607"/>
            <a:chExt cx="2382224" cy="153497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1793" y="4986607"/>
              <a:ext cx="2382224" cy="153497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32963" y="5253048"/>
            <a:ext cx="2625349" cy="116039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76804" y="5412653"/>
            <a:ext cx="2785359" cy="81294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82744" y="3855372"/>
            <a:ext cx="3187368" cy="79762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15897" y="3420936"/>
            <a:ext cx="2382224" cy="1487865"/>
            <a:chOff x="315897" y="3420936"/>
            <a:chExt cx="2382224" cy="14878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897" y="3420936"/>
              <a:ext cx="2382224" cy="14878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781793" y="3423246"/>
            <a:ext cx="2382224" cy="1487865"/>
            <a:chOff x="2781793" y="3423246"/>
            <a:chExt cx="2382224" cy="148786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1793" y="3423246"/>
              <a:ext cx="2382224" cy="14878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18964" y="4998913"/>
            <a:ext cx="4845053" cy="1534978"/>
            <a:chOff x="318964" y="4998913"/>
            <a:chExt cx="4845053" cy="15349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8964" y="4998913"/>
              <a:ext cx="4845053" cy="153497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15520" y="3689830"/>
            <a:ext cx="3147406" cy="110154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490" y="3690182"/>
            <a:ext cx="2774082" cy="117285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983" y="5292572"/>
            <a:ext cx="4951873" cy="1157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2901" y="367198"/>
            <a:ext cx="4396804" cy="768870"/>
            <a:chOff x="212901" y="367198"/>
            <a:chExt cx="4396804" cy="768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01" y="367198"/>
              <a:ext cx="4396804" cy="7688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05" y="251895"/>
            <a:ext cx="4380781" cy="14697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2751" y="2734550"/>
            <a:ext cx="3097851" cy="3259693"/>
            <a:chOff x="352751" y="2734550"/>
            <a:chExt cx="3097851" cy="32596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96175" y="1581296"/>
              <a:ext cx="6195703" cy="65193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751" y="2734550"/>
              <a:ext cx="3097851" cy="3259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182" y="2318975"/>
            <a:ext cx="1235458" cy="1042176"/>
            <a:chOff x="1310182" y="2318975"/>
            <a:chExt cx="1235458" cy="10421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182" y="2318975"/>
              <a:ext cx="1235458" cy="10421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44" y="4561940"/>
            <a:ext cx="3361117" cy="10264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7565" y="3690306"/>
            <a:ext cx="2801051" cy="544105"/>
            <a:chOff x="587565" y="3690306"/>
            <a:chExt cx="2801051" cy="5441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8399" y="3535238"/>
              <a:ext cx="3835715" cy="103261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97981" y="3711568"/>
              <a:ext cx="381445" cy="363787"/>
              <a:chOff x="597981" y="3711568"/>
              <a:chExt cx="381445" cy="36378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7981" y="3711568"/>
                <a:ext cx="381445" cy="36378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170862" y="2734550"/>
            <a:ext cx="3157860" cy="3259693"/>
            <a:chOff x="7170862" y="2734550"/>
            <a:chExt cx="3157860" cy="32596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1933" y="1590528"/>
              <a:ext cx="6315719" cy="651938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0862" y="2734550"/>
              <a:ext cx="3157860" cy="32596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59208" y="2304961"/>
            <a:ext cx="1226145" cy="1226145"/>
            <a:chOff x="8059208" y="2304961"/>
            <a:chExt cx="1226145" cy="122614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59208" y="2304961"/>
              <a:ext cx="1226145" cy="12261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04044" y="3697813"/>
            <a:ext cx="2931924" cy="533220"/>
            <a:chOff x="7404044" y="3697813"/>
            <a:chExt cx="2931924" cy="53322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404044" y="3724330"/>
              <a:ext cx="373815" cy="356509"/>
              <a:chOff x="7404044" y="3724330"/>
              <a:chExt cx="373815" cy="3565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04044" y="3724330"/>
                <a:ext cx="373815" cy="35650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0764" y="3545073"/>
              <a:ext cx="3634090" cy="101041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12381" y="4557535"/>
            <a:ext cx="5344853" cy="10058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748077" y="2734550"/>
            <a:ext cx="3097851" cy="3259693"/>
            <a:chOff x="3748077" y="2734550"/>
            <a:chExt cx="3097851" cy="32596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9151" y="1581296"/>
              <a:ext cx="6195703" cy="651938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8077" y="2734550"/>
              <a:ext cx="3097851" cy="32596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514201" y="1950511"/>
            <a:ext cx="1565602" cy="1565602"/>
            <a:chOff x="4514201" y="1950511"/>
            <a:chExt cx="1565602" cy="156560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14201" y="1950511"/>
              <a:ext cx="1565602" cy="15656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937358" y="3699830"/>
            <a:ext cx="2931921" cy="531540"/>
            <a:chOff x="3937358" y="3699830"/>
            <a:chExt cx="2931921" cy="53154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3937358" y="3726343"/>
              <a:ext cx="373815" cy="356509"/>
              <a:chOff x="3937358" y="3726343"/>
              <a:chExt cx="373815" cy="35650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937358" y="3726343"/>
                <a:ext cx="373815" cy="35650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4075" y="3547090"/>
              <a:ext cx="3614091" cy="101041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75243" y="4569067"/>
            <a:ext cx="6002739" cy="1005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35251" y="1095091"/>
            <a:ext cx="837973" cy="112287"/>
            <a:chOff x="9935251" y="1095091"/>
            <a:chExt cx="837973" cy="112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251" y="1095091"/>
              <a:ext cx="837973" cy="1122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4226" y="-107684"/>
            <a:ext cx="10743296" cy="30452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1250" y="3070031"/>
            <a:ext cx="3209611" cy="37284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4221" y="3057574"/>
            <a:ext cx="3170544" cy="3728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24859" y="4318721"/>
            <a:ext cx="3245520" cy="3245520"/>
            <a:chOff x="3724859" y="4318721"/>
            <a:chExt cx="3245520" cy="32455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4859" y="4318721"/>
              <a:ext cx="3245520" cy="32455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8901" y="1270586"/>
            <a:ext cx="10265751" cy="2434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5497" y="3076214"/>
            <a:ext cx="8618672" cy="1021189"/>
            <a:chOff x="895497" y="3076214"/>
            <a:chExt cx="8618672" cy="10211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497" y="3076214"/>
              <a:ext cx="8618672" cy="10211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3399" y="2920235"/>
            <a:ext cx="6080709" cy="18493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6822" y="3214861"/>
            <a:ext cx="692480" cy="710946"/>
            <a:chOff x="1006822" y="3214861"/>
            <a:chExt cx="692480" cy="7109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822" y="3214861"/>
              <a:ext cx="692480" cy="7109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2532" y="1843965"/>
            <a:ext cx="10150174" cy="4909465"/>
            <a:chOff x="272532" y="1843965"/>
            <a:chExt cx="10150174" cy="49094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532" y="1843965"/>
              <a:ext cx="10150174" cy="4909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901" y="367198"/>
            <a:ext cx="4198885" cy="768870"/>
            <a:chOff x="212901" y="367198"/>
            <a:chExt cx="4198885" cy="768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01" y="367198"/>
              <a:ext cx="4198885" cy="7688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530" y="209915"/>
            <a:ext cx="4723301" cy="15101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2532" y="1843965"/>
            <a:ext cx="10150174" cy="4909465"/>
            <a:chOff x="272532" y="1843965"/>
            <a:chExt cx="10150174" cy="49094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532" y="1843965"/>
              <a:ext cx="10150174" cy="4909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901" y="367198"/>
            <a:ext cx="4198885" cy="768870"/>
            <a:chOff x="212901" y="367198"/>
            <a:chExt cx="4198885" cy="768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01" y="367198"/>
              <a:ext cx="4198885" cy="7688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530" y="209915"/>
            <a:ext cx="4723301" cy="15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86421" y="5443845"/>
            <a:ext cx="2308817" cy="2118060"/>
            <a:chOff x="8386421" y="5443845"/>
            <a:chExt cx="2308817" cy="2118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6421" y="5443845"/>
              <a:ext cx="2308817" cy="21180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901" y="367198"/>
            <a:ext cx="2386806" cy="768870"/>
            <a:chOff x="212901" y="367198"/>
            <a:chExt cx="2386806" cy="76887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2901" y="367198"/>
              <a:ext cx="2386806" cy="768870"/>
              <a:chOff x="212901" y="367198"/>
              <a:chExt cx="2386806" cy="76887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2901" y="367198"/>
                <a:ext cx="2386806" cy="768870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6" y="251895"/>
              <a:ext cx="2885846" cy="1484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5591" y="1463939"/>
            <a:ext cx="10307684" cy="3851048"/>
            <a:chOff x="195591" y="1463939"/>
            <a:chExt cx="10307684" cy="38510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041613" y="1463939"/>
              <a:ext cx="2832603" cy="3846005"/>
              <a:chOff x="3041613" y="1463939"/>
              <a:chExt cx="2832603" cy="38460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41613" y="1463939"/>
                <a:ext cx="2832603" cy="384600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95591" y="1467367"/>
              <a:ext cx="2791714" cy="3842577"/>
              <a:chOff x="195591" y="1467367"/>
              <a:chExt cx="2791714" cy="384257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5591" y="1467367"/>
                <a:ext cx="2791714" cy="384257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922874" y="1463939"/>
              <a:ext cx="2106368" cy="3846005"/>
              <a:chOff x="5922874" y="1463939"/>
              <a:chExt cx="2106368" cy="384600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22874" y="1463939"/>
                <a:ext cx="2106368" cy="384600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084227" y="1476891"/>
              <a:ext cx="2419048" cy="3828571"/>
              <a:chOff x="8084227" y="1476891"/>
              <a:chExt cx="2419048" cy="3828571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8084227" y="1476891"/>
                <a:ext cx="2415420" cy="3824358"/>
                <a:chOff x="8084227" y="1476891"/>
                <a:chExt cx="2415420" cy="3824358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084227" y="1476891"/>
                  <a:ext cx="2415420" cy="3824358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9053129" y="2885129"/>
                <a:ext cx="887857" cy="100000"/>
                <a:chOff x="9053129" y="2885129"/>
                <a:chExt cx="887857" cy="10000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53129" y="2885129"/>
                  <a:ext cx="887857" cy="1000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91364" y="3028885"/>
            <a:ext cx="6841396" cy="264376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75226" y="1882541"/>
            <a:ext cx="7408454" cy="264037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745413" y="4571116"/>
            <a:ext cx="1169792" cy="1245310"/>
            <a:chOff x="4745413" y="4571116"/>
            <a:chExt cx="1169792" cy="12453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745413" y="4571116"/>
              <a:ext cx="1169792" cy="124531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71973" y="5752339"/>
            <a:ext cx="5237091" cy="12568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1608" y="2105025"/>
            <a:ext cx="3312281" cy="4748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47619" y="544547"/>
            <a:ext cx="4676802" cy="3656924"/>
            <a:chOff x="5347619" y="544547"/>
            <a:chExt cx="4676802" cy="36569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619" y="544547"/>
              <a:ext cx="4676802" cy="36569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342" y="4052356"/>
            <a:ext cx="4696965" cy="29036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10206" y="1532083"/>
            <a:ext cx="2133336" cy="1618067"/>
            <a:chOff x="2510206" y="1532083"/>
            <a:chExt cx="2133336" cy="16180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206" y="1532083"/>
              <a:ext cx="2133336" cy="16180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5363" y="1716086"/>
            <a:ext cx="2429596" cy="1708091"/>
            <a:chOff x="615363" y="1716086"/>
            <a:chExt cx="2429596" cy="17080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63" y="1716086"/>
              <a:ext cx="2429596" cy="17080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26914" y="3305438"/>
            <a:ext cx="4087438" cy="3782547"/>
            <a:chOff x="6226914" y="3305438"/>
            <a:chExt cx="4087438" cy="37825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6914" y="3305438"/>
              <a:ext cx="4087438" cy="37825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9874" y="4247561"/>
            <a:ext cx="2123030" cy="1604894"/>
            <a:chOff x="7269874" y="4247561"/>
            <a:chExt cx="2123030" cy="16048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40000">
              <a:off x="7269874" y="4247561"/>
              <a:ext cx="2123030" cy="16048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4059" y="2027357"/>
            <a:ext cx="4585105" cy="12160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2901" y="367198"/>
            <a:ext cx="2386806" cy="768870"/>
            <a:chOff x="212901" y="367198"/>
            <a:chExt cx="2386806" cy="76887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12901" y="367198"/>
              <a:ext cx="2386806" cy="768870"/>
              <a:chOff x="212901" y="367198"/>
              <a:chExt cx="2386806" cy="76887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2901" y="367198"/>
                <a:ext cx="2386806" cy="76887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6" y="251895"/>
              <a:ext cx="2885846" cy="14848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2901" y="367198"/>
            <a:ext cx="2849004" cy="768870"/>
            <a:chOff x="212901" y="367198"/>
            <a:chExt cx="2849004" cy="768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01" y="367198"/>
              <a:ext cx="2849004" cy="7688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06" y="251895"/>
            <a:ext cx="3337626" cy="1471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2638" y="2785419"/>
            <a:ext cx="8673553" cy="15940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46476" y="1532186"/>
            <a:ext cx="6638005" cy="998371"/>
            <a:chOff x="1946476" y="1532186"/>
            <a:chExt cx="6638005" cy="9983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6476" y="1532186"/>
              <a:ext cx="6638005" cy="9983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3029" y="4491450"/>
            <a:ext cx="8145493" cy="29574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2915" y="1537121"/>
            <a:ext cx="6853934" cy="1254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59262" y="-350682"/>
            <a:ext cx="20156776" cy="95231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79541" y="1971935"/>
            <a:ext cx="2870199" cy="4882217"/>
            <a:chOff x="2779541" y="1971935"/>
            <a:chExt cx="2870199" cy="48822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9541" y="1971935"/>
              <a:ext cx="2870199" cy="48822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2901" y="367198"/>
            <a:ext cx="4413181" cy="768870"/>
            <a:chOff x="212901" y="367198"/>
            <a:chExt cx="4413181" cy="7688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901" y="367198"/>
              <a:ext cx="4413181" cy="7688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74736" y="1426002"/>
            <a:ext cx="802329" cy="754835"/>
            <a:chOff x="5174736" y="1426002"/>
            <a:chExt cx="802329" cy="7548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60000">
              <a:off x="5174736" y="1426002"/>
              <a:ext cx="802329" cy="7548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005" y="251895"/>
            <a:ext cx="4943687" cy="1473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2567" y="5171234"/>
            <a:ext cx="77645" cy="728154"/>
            <a:chOff x="7102567" y="5171234"/>
            <a:chExt cx="77645" cy="728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102567" y="5171234"/>
              <a:ext cx="77645" cy="728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48580" y="5171678"/>
            <a:ext cx="77645" cy="728154"/>
            <a:chOff x="3248580" y="5171678"/>
            <a:chExt cx="77645" cy="7281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48580" y="5171678"/>
              <a:ext cx="77645" cy="728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8193" y="2313758"/>
            <a:ext cx="77645" cy="871443"/>
            <a:chOff x="8518193" y="2313758"/>
            <a:chExt cx="77645" cy="871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8193" y="2313758"/>
              <a:ext cx="77645" cy="871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60603" y="1946357"/>
            <a:ext cx="77645" cy="878996"/>
            <a:chOff x="5260603" y="1946357"/>
            <a:chExt cx="77645" cy="8789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0603" y="1946357"/>
              <a:ext cx="77645" cy="8789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934" y="3315108"/>
            <a:ext cx="1637007" cy="1637007"/>
            <a:chOff x="1001934" y="3315108"/>
            <a:chExt cx="1637007" cy="16370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34" y="3315108"/>
              <a:ext cx="1637007" cy="1637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59674" y="2835208"/>
            <a:ext cx="2669933" cy="2669933"/>
            <a:chOff x="3959674" y="2835208"/>
            <a:chExt cx="2669933" cy="26699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9674" y="2835208"/>
              <a:ext cx="2669933" cy="26699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31893" y="3788450"/>
            <a:ext cx="1898773" cy="1898773"/>
            <a:chOff x="2331893" y="3788450"/>
            <a:chExt cx="1898773" cy="18987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1893" y="3788450"/>
              <a:ext cx="1898773" cy="189877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2726" y="3745144"/>
            <a:ext cx="1353016" cy="9143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35056" y="2240129"/>
            <a:ext cx="2045277" cy="53584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12021" y="1662005"/>
            <a:ext cx="2121020" cy="55269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9400" y="1995790"/>
            <a:ext cx="2743372" cy="12432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64533" y="2033169"/>
            <a:ext cx="1900229" cy="5358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86200" y="2379314"/>
            <a:ext cx="2060762" cy="11756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04861" y="5662866"/>
            <a:ext cx="920543" cy="55269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17238" y="6000190"/>
            <a:ext cx="2565895" cy="7501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60437" y="5706989"/>
            <a:ext cx="2416820" cy="5610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87479" y="6083440"/>
            <a:ext cx="2177144" cy="6764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32935" y="3835448"/>
            <a:ext cx="2517890" cy="9821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79529" y="2491376"/>
            <a:ext cx="77645" cy="817122"/>
            <a:chOff x="1779529" y="2491376"/>
            <a:chExt cx="77645" cy="8171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9529" y="2491376"/>
              <a:ext cx="77645" cy="8171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7142" y="5960284"/>
            <a:ext cx="1643295" cy="1519196"/>
            <a:chOff x="177142" y="5960284"/>
            <a:chExt cx="1643295" cy="151919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7142" y="5960284"/>
              <a:ext cx="1643295" cy="151919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58279" y="2581536"/>
            <a:ext cx="2019838" cy="68584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60213" y="4431063"/>
            <a:ext cx="1578008" cy="9283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12409" y="3200050"/>
            <a:ext cx="1822561" cy="1822561"/>
            <a:chOff x="7712409" y="3200050"/>
            <a:chExt cx="1822561" cy="182256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12409" y="3200050"/>
              <a:ext cx="1822561" cy="182256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863445" y="3770628"/>
            <a:ext cx="1808423" cy="8465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192003" y="3788450"/>
            <a:ext cx="1898773" cy="1898773"/>
            <a:chOff x="6192003" y="3788450"/>
            <a:chExt cx="1898773" cy="189877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2003" y="3788450"/>
              <a:ext cx="1898773" cy="189877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27092" y="4324092"/>
            <a:ext cx="1815542" cy="102916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12901" y="367198"/>
            <a:ext cx="4482977" cy="768870"/>
            <a:chOff x="212901" y="367198"/>
            <a:chExt cx="4482977" cy="76887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2901" y="367198"/>
              <a:ext cx="4482977" cy="76887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9006" y="251896"/>
            <a:ext cx="4962005" cy="1473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293" y="2459286"/>
            <a:ext cx="2966379" cy="2966379"/>
            <a:chOff x="1219293" y="2459286"/>
            <a:chExt cx="2966379" cy="29663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93" y="2459286"/>
              <a:ext cx="2966379" cy="29663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23384" y="2459286"/>
            <a:ext cx="2966379" cy="2966379"/>
            <a:chOff x="6623384" y="2459286"/>
            <a:chExt cx="2966379" cy="29663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3384" y="2459286"/>
              <a:ext cx="2966379" cy="29663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21338" y="2459286"/>
            <a:ext cx="2966379" cy="2966379"/>
            <a:chOff x="3921338" y="2459286"/>
            <a:chExt cx="2966379" cy="29663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1338" y="2459286"/>
              <a:ext cx="2966379" cy="29663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11" y="3204124"/>
            <a:ext cx="4045182" cy="17776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0781" y="3264128"/>
            <a:ext cx="4062856" cy="15905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7591" y="3278084"/>
            <a:ext cx="3802723" cy="16297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23758" y="5903935"/>
            <a:ext cx="1571346" cy="1571346"/>
            <a:chOff x="9023758" y="5903935"/>
            <a:chExt cx="1571346" cy="15713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3758" y="5903935"/>
              <a:ext cx="1571346" cy="1571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2901" y="367198"/>
            <a:ext cx="4818866" cy="768870"/>
            <a:chOff x="212901" y="367198"/>
            <a:chExt cx="4818866" cy="768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901" y="367198"/>
              <a:ext cx="4818866" cy="76887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006" y="251896"/>
            <a:ext cx="5337072" cy="1473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9673" y="2522474"/>
            <a:ext cx="8287917" cy="3820203"/>
            <a:chOff x="2039673" y="2522474"/>
            <a:chExt cx="8287917" cy="38202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9673" y="2522474"/>
              <a:ext cx="8287917" cy="38202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0699" y="2832070"/>
            <a:ext cx="1304576" cy="1448086"/>
            <a:chOff x="260699" y="2832070"/>
            <a:chExt cx="1304576" cy="14480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99" y="2832070"/>
              <a:ext cx="1304576" cy="14480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91745" y="3160972"/>
            <a:ext cx="5830493" cy="2780966"/>
            <a:chOff x="2291745" y="3160972"/>
            <a:chExt cx="5830493" cy="27809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745" y="3160972"/>
              <a:ext cx="5830493" cy="27809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6928" y="4712668"/>
            <a:ext cx="1304576" cy="1448086"/>
            <a:chOff x="286928" y="4712668"/>
            <a:chExt cx="1304576" cy="144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28" y="4712668"/>
              <a:ext cx="1304576" cy="14480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4236" y="5176831"/>
            <a:ext cx="872515" cy="872515"/>
            <a:chOff x="564236" y="5176831"/>
            <a:chExt cx="872515" cy="8725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236" y="5176831"/>
              <a:ext cx="872515" cy="8725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4202" y="2791080"/>
            <a:ext cx="1125427" cy="1422588"/>
            <a:chOff x="1314202" y="2791080"/>
            <a:chExt cx="1125427" cy="142258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14202" y="2791080"/>
              <a:ext cx="1105348" cy="1178822"/>
              <a:chOff x="1314202" y="2791080"/>
              <a:chExt cx="1105348" cy="117882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33676" y="2273817"/>
                <a:ext cx="2210696" cy="2357643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4202" y="2791080"/>
                <a:ext cx="1105348" cy="117882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25343" y="3251764"/>
              <a:ext cx="1105348" cy="955977"/>
              <a:chOff x="1325343" y="3251764"/>
              <a:chExt cx="1105348" cy="95597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835067" y="2836173"/>
                <a:ext cx="2210696" cy="1911953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1325343" y="3251764"/>
                <a:ext cx="1105348" cy="95597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94148" y="4592578"/>
            <a:ext cx="1125427" cy="1422588"/>
            <a:chOff x="1294148" y="4592578"/>
            <a:chExt cx="1125427" cy="142258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94148" y="4592578"/>
              <a:ext cx="1105348" cy="1178822"/>
              <a:chOff x="1294148" y="4592578"/>
              <a:chExt cx="1105348" cy="117882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3622" y="4075315"/>
                <a:ext cx="2210696" cy="2357643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4148" y="4592578"/>
                <a:ext cx="1105348" cy="117882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05289" y="5053262"/>
              <a:ext cx="1105348" cy="955977"/>
              <a:chOff x="1305289" y="5053262"/>
              <a:chExt cx="1105348" cy="95597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815013" y="4637672"/>
                <a:ext cx="2210696" cy="1911953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1305289" y="5053262"/>
                <a:ext cx="1105348" cy="95597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764349" y="4293690"/>
            <a:ext cx="967626" cy="1031945"/>
            <a:chOff x="7764349" y="4293690"/>
            <a:chExt cx="967626" cy="10319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7343695" y="3840876"/>
              <a:ext cx="1935252" cy="2063890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7764349" y="4293690"/>
              <a:ext cx="967626" cy="103194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3275" y="2885791"/>
            <a:ext cx="1162097" cy="58376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3124" y="4351447"/>
            <a:ext cx="1122792" cy="111920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676551" y="3626215"/>
            <a:ext cx="1488176" cy="1899955"/>
            <a:chOff x="8676551" y="3626215"/>
            <a:chExt cx="1488176" cy="18999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76551" y="3626215"/>
              <a:ext cx="1488176" cy="18999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18431" y="4420340"/>
            <a:ext cx="1004417" cy="1004417"/>
            <a:chOff x="8918431" y="4420340"/>
            <a:chExt cx="1004417" cy="100441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8431" y="4420340"/>
              <a:ext cx="1004417" cy="100441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53968" y="3750969"/>
            <a:ext cx="1563633" cy="80100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754597" y="4085485"/>
            <a:ext cx="967626" cy="836866"/>
            <a:chOff x="7754597" y="4085485"/>
            <a:chExt cx="967626" cy="83686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1600000">
              <a:off x="7325407" y="3721675"/>
              <a:ext cx="1935252" cy="1673731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21600000">
              <a:off x="7754597" y="4085485"/>
              <a:ext cx="967626" cy="83686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55308" y="3359827"/>
            <a:ext cx="893075" cy="825631"/>
            <a:chOff x="455308" y="3359827"/>
            <a:chExt cx="893075" cy="82563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5308" y="3359827"/>
              <a:ext cx="893075" cy="82563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82144" y="2140462"/>
            <a:ext cx="2163079" cy="764023"/>
            <a:chOff x="4882144" y="2140462"/>
            <a:chExt cx="2163079" cy="76402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82144" y="2140462"/>
              <a:ext cx="2163079" cy="76402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12901" y="367198"/>
            <a:ext cx="3203726" cy="768870"/>
            <a:chOff x="212901" y="367198"/>
            <a:chExt cx="3203726" cy="76887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2901" y="367198"/>
              <a:ext cx="3203726" cy="768870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9006" y="251896"/>
            <a:ext cx="3713624" cy="147344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65866" y="4007914"/>
            <a:ext cx="2428259" cy="111092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860224" y="3245722"/>
            <a:ext cx="2559675" cy="111092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47600" y="3874828"/>
            <a:ext cx="3419094" cy="1353942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382701" y="4884815"/>
            <a:ext cx="2912237" cy="1110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최유림</cp:lastModifiedBy>
  <cp:revision>3</cp:revision>
  <dcterms:created xsi:type="dcterms:W3CDTF">2023-10-20T10:47:54Z</dcterms:created>
  <dcterms:modified xsi:type="dcterms:W3CDTF">2023-10-20T05:23:10Z</dcterms:modified>
</cp:coreProperties>
</file>