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sldIdLst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7DE6DD-A69D-4EA4-A24C-E0C1B4C658DE}" v="671" dt="2021-12-14T19:50:43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22BFA0C7-3A9D-4575-AB26-110DF5EE8B00}"/>
              </a:ext>
            </a:extLst>
          </p:cNvPr>
          <p:cNvSpPr/>
          <p:nvPr userDrawn="1"/>
        </p:nvSpPr>
        <p:spPr>
          <a:xfrm>
            <a:off x="122215" y="135322"/>
            <a:ext cx="11947570" cy="658735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94000"/>
                  <a:lumOff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055910D-2040-484A-87E5-FBDC0D176A14}"/>
              </a:ext>
            </a:extLst>
          </p:cNvPr>
          <p:cNvSpPr/>
          <p:nvPr userDrawn="1"/>
        </p:nvSpPr>
        <p:spPr>
          <a:xfrm rot="10800000">
            <a:off x="3977160" y="617907"/>
            <a:ext cx="28388" cy="28388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02A8464-0C66-4BED-818A-3362948FDE6D}"/>
              </a:ext>
            </a:extLst>
          </p:cNvPr>
          <p:cNvSpPr/>
          <p:nvPr userDrawn="1"/>
        </p:nvSpPr>
        <p:spPr>
          <a:xfrm rot="10800000">
            <a:off x="9010000" y="1366962"/>
            <a:ext cx="19389" cy="19389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EB5B34E-8E36-4947-8420-4EE5B58A420D}"/>
              </a:ext>
            </a:extLst>
          </p:cNvPr>
          <p:cNvSpPr/>
          <p:nvPr userDrawn="1"/>
        </p:nvSpPr>
        <p:spPr>
          <a:xfrm rot="10800000">
            <a:off x="7399791" y="121570"/>
            <a:ext cx="73632" cy="73632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CE7CDFF-C688-487A-8A5E-399D424F1CCE}"/>
              </a:ext>
            </a:extLst>
          </p:cNvPr>
          <p:cNvSpPr/>
          <p:nvPr userDrawn="1"/>
        </p:nvSpPr>
        <p:spPr>
          <a:xfrm rot="10800000">
            <a:off x="8663487" y="5687765"/>
            <a:ext cx="143491" cy="143491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7DCBCA5-6796-4726-8ED5-5ACA811D7C0F}"/>
              </a:ext>
            </a:extLst>
          </p:cNvPr>
          <p:cNvGrpSpPr/>
          <p:nvPr userDrawn="1"/>
        </p:nvGrpSpPr>
        <p:grpSpPr>
          <a:xfrm>
            <a:off x="3505035" y="871706"/>
            <a:ext cx="5181929" cy="5123600"/>
            <a:chOff x="3978811" y="1307307"/>
            <a:chExt cx="4282586" cy="423437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3A81FF3-EA58-45E0-BAE7-88965C90C997}"/>
                </a:ext>
              </a:extLst>
            </p:cNvPr>
            <p:cNvSpPr/>
            <p:nvPr userDrawn="1"/>
          </p:nvSpPr>
          <p:spPr>
            <a:xfrm>
              <a:off x="3978812" y="1307307"/>
              <a:ext cx="4234377" cy="423437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1000"/>
                    <a:lumOff val="9000"/>
                  </a:schemeClr>
                </a:gs>
                <a:gs pos="100000">
                  <a:schemeClr val="tx1">
                    <a:lumMod val="7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85000"/>
                      <a:lumOff val="15000"/>
                      <a:alpha val="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>
                <a:ln>
                  <a:solidFill>
                    <a:schemeClr val="bg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5" name="막힌 원호 24">
              <a:extLst>
                <a:ext uri="{FF2B5EF4-FFF2-40B4-BE49-F238E27FC236}">
                  <a16:creationId xmlns:a16="http://schemas.microsoft.com/office/drawing/2014/main" id="{68E3BC31-0B4E-4692-A1B0-2C3A83C54C89}"/>
                </a:ext>
              </a:extLst>
            </p:cNvPr>
            <p:cNvSpPr/>
            <p:nvPr userDrawn="1"/>
          </p:nvSpPr>
          <p:spPr>
            <a:xfrm>
              <a:off x="3978811" y="1307307"/>
              <a:ext cx="4234377" cy="4234377"/>
            </a:xfrm>
            <a:prstGeom prst="blockArc">
              <a:avLst>
                <a:gd name="adj1" fmla="val 6756848"/>
                <a:gd name="adj2" fmla="val 21307195"/>
                <a:gd name="adj3" fmla="val 146"/>
              </a:avLst>
            </a:prstGeom>
            <a:gradFill flip="none" rotWithShape="1">
              <a:gsLst>
                <a:gs pos="0">
                  <a:schemeClr val="tx1">
                    <a:lumMod val="6000"/>
                    <a:lumOff val="94000"/>
                  </a:schemeClr>
                </a:gs>
                <a:gs pos="100000">
                  <a:schemeClr val="tx1">
                    <a:lumMod val="90000"/>
                    <a:lumOff val="1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noFill/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>
                <a:ln>
                  <a:solidFill>
                    <a:schemeClr val="bg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838E9B1-B173-4A87-B57F-D72272DE0213}"/>
                </a:ext>
              </a:extLst>
            </p:cNvPr>
            <p:cNvSpPr/>
            <p:nvPr userDrawn="1"/>
          </p:nvSpPr>
          <p:spPr>
            <a:xfrm rot="10800000">
              <a:off x="8148193" y="3199456"/>
              <a:ext cx="113204" cy="113206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C1C0C5D3-0882-46D2-9B07-8764444FE26E}"/>
              </a:ext>
            </a:extLst>
          </p:cNvPr>
          <p:cNvSpPr/>
          <p:nvPr userDrawn="1"/>
        </p:nvSpPr>
        <p:spPr>
          <a:xfrm rot="10800000">
            <a:off x="489579" y="557503"/>
            <a:ext cx="45720" cy="45720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81D83E5-1494-4FC0-9651-9FBD24FE42EB}"/>
              </a:ext>
            </a:extLst>
          </p:cNvPr>
          <p:cNvSpPr/>
          <p:nvPr userDrawn="1"/>
        </p:nvSpPr>
        <p:spPr>
          <a:xfrm rot="10800000">
            <a:off x="2431431" y="3852793"/>
            <a:ext cx="28388" cy="28388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BA27D81-8536-4EE5-B683-7C4C9B8454E4}"/>
              </a:ext>
            </a:extLst>
          </p:cNvPr>
          <p:cNvSpPr/>
          <p:nvPr userDrawn="1"/>
        </p:nvSpPr>
        <p:spPr>
          <a:xfrm rot="10800000">
            <a:off x="3223087" y="5527101"/>
            <a:ext cx="45720" cy="45720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736839" y="2938109"/>
            <a:ext cx="6718320" cy="61150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ko-KR" altLang="en-US" sz="7200" b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>
                  <a:glow rad="1117600">
                    <a:schemeClr val="bg1">
                      <a:alpha val="6000"/>
                    </a:schemeClr>
                  </a:glow>
                </a:effectLst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Lumens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203198" y="4075379"/>
            <a:ext cx="3721434" cy="35896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dist">
              <a:defRPr lang="ko-KR" altLang="en-US" sz="1200" b="0" kern="1200" spc="-4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algn="ctr" defTabSz="914400" rtl="0" eaLnBrk="1" latinLnBrk="1" hangingPunct="1"/>
            <a:r>
              <a:rPr lang="en-US" altLang="ko-KR" dirty="0" err="1"/>
              <a:t>Powerpoint</a:t>
            </a:r>
            <a:r>
              <a:rPr lang="en-US" altLang="ko-KR" dirty="0"/>
              <a:t> Free Template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218936" y="6311365"/>
            <a:ext cx="3754127" cy="351433"/>
          </a:xfrm>
        </p:spPr>
        <p:txBody>
          <a:bodyPr/>
          <a:lstStyle>
            <a:lvl1pPr algn="dist">
              <a:lnSpc>
                <a:spcPct val="150000"/>
              </a:lnSpc>
              <a:defRPr lang="en-US" altLang="ko-KR" sz="600" b="0" kern="1200" spc="-6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ADSTOREPOST.COM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596FEEB-CA03-4F78-B6B9-A01A9A37C3DB}"/>
              </a:ext>
            </a:extLst>
          </p:cNvPr>
          <p:cNvSpPr/>
          <p:nvPr userDrawn="1"/>
        </p:nvSpPr>
        <p:spPr>
          <a:xfrm rot="10800000">
            <a:off x="5910122" y="2069563"/>
            <a:ext cx="307585" cy="307585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C13565A-1FEF-4024-95A0-5FE73D0231D6}"/>
              </a:ext>
            </a:extLst>
          </p:cNvPr>
          <p:cNvCxnSpPr/>
          <p:nvPr userDrawn="1"/>
        </p:nvCxnSpPr>
        <p:spPr>
          <a:xfrm>
            <a:off x="4792205" y="3803410"/>
            <a:ext cx="2607586" cy="0"/>
          </a:xfrm>
          <a:prstGeom prst="line">
            <a:avLst/>
          </a:prstGeom>
          <a:ln w="6350" cap="rnd">
            <a:solidFill>
              <a:schemeClr val="bg1">
                <a:alpha val="21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F201452E-E36E-4DF3-9F7A-E6891012110C}"/>
              </a:ext>
            </a:extLst>
          </p:cNvPr>
          <p:cNvSpPr/>
          <p:nvPr userDrawn="1"/>
        </p:nvSpPr>
        <p:spPr>
          <a:xfrm rot="10800000">
            <a:off x="9627253" y="3406140"/>
            <a:ext cx="45720" cy="45720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9CC2BAC-9341-4E5B-BE0A-7348F06F06F3}"/>
              </a:ext>
            </a:extLst>
          </p:cNvPr>
          <p:cNvCxnSpPr/>
          <p:nvPr userDrawn="1"/>
        </p:nvCxnSpPr>
        <p:spPr>
          <a:xfrm>
            <a:off x="5547168" y="3803410"/>
            <a:ext cx="1105871" cy="0"/>
          </a:xfrm>
          <a:prstGeom prst="line">
            <a:avLst/>
          </a:prstGeom>
          <a:ln w="63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4B6C267F-43F6-439F-AF0F-DCC49BE8AE81}"/>
              </a:ext>
            </a:extLst>
          </p:cNvPr>
          <p:cNvSpPr/>
          <p:nvPr userDrawn="1"/>
        </p:nvSpPr>
        <p:spPr>
          <a:xfrm rot="10800000">
            <a:off x="12018343" y="6676296"/>
            <a:ext cx="45720" cy="45720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AF739A0-9025-41C7-A26F-1AB592223262}"/>
              </a:ext>
            </a:extLst>
          </p:cNvPr>
          <p:cNvSpPr/>
          <p:nvPr userDrawn="1"/>
        </p:nvSpPr>
        <p:spPr>
          <a:xfrm rot="10800000">
            <a:off x="2926731" y="1795393"/>
            <a:ext cx="28388" cy="28388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C52F88-4472-479B-AC83-24D319FAAAB4}"/>
              </a:ext>
            </a:extLst>
          </p:cNvPr>
          <p:cNvSpPr/>
          <p:nvPr userDrawn="1"/>
        </p:nvSpPr>
        <p:spPr>
          <a:xfrm>
            <a:off x="122215" y="135322"/>
            <a:ext cx="11947570" cy="658735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94000"/>
                  <a:lumOff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39295" y="2956952"/>
            <a:ext cx="2514634" cy="48223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lang="ko-KR" altLang="en-US" sz="2400" b="0" kern="1200" spc="-60" baseline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29" name="텍스트 개체 틀 6">
            <a:extLst>
              <a:ext uri="{FF2B5EF4-FFF2-40B4-BE49-F238E27FC236}">
                <a16:creationId xmlns:a16="http://schemas.microsoft.com/office/drawing/2014/main" id="{64686456-CF20-4152-A129-4F9847646F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9295" y="3634706"/>
            <a:ext cx="2959664" cy="25547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en-US" altLang="ko-KR" sz="12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ADSTOREPOST.COM</a:t>
            </a:r>
          </a:p>
        </p:txBody>
      </p:sp>
      <p:sp>
        <p:nvSpPr>
          <p:cNvPr id="33" name="텍스트 개체 틀 6">
            <a:extLst>
              <a:ext uri="{FF2B5EF4-FFF2-40B4-BE49-F238E27FC236}">
                <a16:creationId xmlns:a16="http://schemas.microsoft.com/office/drawing/2014/main" id="{905187FB-4BA8-475F-A651-DA402FD389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87598" y="1797578"/>
            <a:ext cx="2286030" cy="3314315"/>
          </a:xfrm>
          <a:prstGeom prst="roundRect">
            <a:avLst>
              <a:gd name="adj" fmla="val 501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>
              <a:defRPr lang="en-US" altLang="ko-KR" sz="12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Design</a:t>
            </a:r>
          </a:p>
          <a:p>
            <a:pPr lvl="0" algn="dist"/>
            <a:endParaRPr lang="en-US" altLang="ko-KR" dirty="0"/>
          </a:p>
          <a:p>
            <a:pPr lvl="0" algn="dist"/>
            <a:r>
              <a:rPr lang="en-US" altLang="ko-KR" dirty="0"/>
              <a:t>Concept</a:t>
            </a:r>
          </a:p>
          <a:p>
            <a:pPr lvl="0" algn="dist"/>
            <a:endParaRPr lang="en-US" altLang="ko-KR" dirty="0"/>
          </a:p>
          <a:p>
            <a:pPr lvl="0" algn="dist"/>
            <a:r>
              <a:rPr lang="en-US" altLang="ko-KR" dirty="0"/>
              <a:t>Template</a:t>
            </a:r>
          </a:p>
          <a:p>
            <a:pPr lvl="0" algn="dist"/>
            <a:endParaRPr lang="en-US" altLang="ko-KR" dirty="0"/>
          </a:p>
          <a:p>
            <a:pPr lvl="0" algn="dist"/>
            <a:endParaRPr lang="en-US" altLang="ko-KR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207DF13-D06A-4F15-B535-483C9470731D}"/>
              </a:ext>
            </a:extLst>
          </p:cNvPr>
          <p:cNvGrpSpPr/>
          <p:nvPr userDrawn="1"/>
        </p:nvGrpSpPr>
        <p:grpSpPr>
          <a:xfrm>
            <a:off x="271440" y="275551"/>
            <a:ext cx="438314" cy="433380"/>
            <a:chOff x="3505035" y="871706"/>
            <a:chExt cx="5181929" cy="512360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07E6068-B6E5-4319-9F45-AA636FC9FFA2}"/>
                </a:ext>
              </a:extLst>
            </p:cNvPr>
            <p:cNvGrpSpPr/>
            <p:nvPr userDrawn="1"/>
          </p:nvGrpSpPr>
          <p:grpSpPr>
            <a:xfrm>
              <a:off x="3505035" y="871706"/>
              <a:ext cx="5181929" cy="5123600"/>
              <a:chOff x="3978811" y="1307307"/>
              <a:chExt cx="4282586" cy="4234377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1472DC28-D3E7-495D-AE3B-4062714C9EE4}"/>
                  </a:ext>
                </a:extLst>
              </p:cNvPr>
              <p:cNvSpPr/>
              <p:nvPr userDrawn="1"/>
            </p:nvSpPr>
            <p:spPr>
              <a:xfrm>
                <a:off x="3978812" y="1307307"/>
                <a:ext cx="4234377" cy="4234377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1000"/>
                      <a:lumOff val="9000"/>
                    </a:schemeClr>
                  </a:gs>
                  <a:gs pos="100000">
                    <a:schemeClr val="tx1">
                      <a:lumMod val="7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85000"/>
                        <a:lumOff val="15000"/>
                        <a:alpha val="9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ln>
                    <a:solidFill>
                      <a:schemeClr val="bg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6" name="막힌 원호 45">
                <a:extLst>
                  <a:ext uri="{FF2B5EF4-FFF2-40B4-BE49-F238E27FC236}">
                    <a16:creationId xmlns:a16="http://schemas.microsoft.com/office/drawing/2014/main" id="{95AB9D76-C2B9-449D-97B0-ACE9838D446E}"/>
                  </a:ext>
                </a:extLst>
              </p:cNvPr>
              <p:cNvSpPr/>
              <p:nvPr userDrawn="1"/>
            </p:nvSpPr>
            <p:spPr>
              <a:xfrm>
                <a:off x="3978811" y="1307307"/>
                <a:ext cx="4234377" cy="4234377"/>
              </a:xfrm>
              <a:prstGeom prst="blockArc">
                <a:avLst>
                  <a:gd name="adj1" fmla="val 6756848"/>
                  <a:gd name="adj2" fmla="val 21307195"/>
                  <a:gd name="adj3" fmla="val 146"/>
                </a:avLst>
              </a:prstGeom>
              <a:gradFill flip="none" rotWithShape="1">
                <a:gsLst>
                  <a:gs pos="0">
                    <a:schemeClr val="tx1">
                      <a:lumMod val="6000"/>
                      <a:lumOff val="94000"/>
                    </a:schemeClr>
                  </a:gs>
                  <a:gs pos="100000">
                    <a:schemeClr val="tx1">
                      <a:lumMod val="90000"/>
                      <a:lumOff val="10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ln>
                    <a:solidFill>
                      <a:schemeClr val="bg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41D8652-A29B-4800-A41B-9E573A26A626}"/>
                  </a:ext>
                </a:extLst>
              </p:cNvPr>
              <p:cNvSpPr/>
              <p:nvPr userDrawn="1"/>
            </p:nvSpPr>
            <p:spPr>
              <a:xfrm rot="10800000">
                <a:off x="8148193" y="3199456"/>
                <a:ext cx="113204" cy="113206"/>
              </a:xfrm>
              <a:prstGeom prst="ellipse">
                <a:avLst/>
              </a:prstGeom>
              <a:gradFill flip="none" rotWithShape="1">
                <a:gsLst>
                  <a:gs pos="55000">
                    <a:schemeClr val="bg1">
                      <a:alpha val="90000"/>
                    </a:schemeClr>
                  </a:gs>
                  <a:gs pos="100000">
                    <a:schemeClr val="bg1"/>
                  </a:gs>
                  <a:gs pos="0">
                    <a:schemeClr val="bg1">
                      <a:lumMod val="0"/>
                      <a:lumOff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glow rad="431800">
                  <a:schemeClr val="accent3">
                    <a:satMod val="175000"/>
                    <a:alpha val="12000"/>
                  </a:schemeClr>
                </a:glow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290D3EA-6FCD-46AE-AC3A-ECE214D3E700}"/>
                </a:ext>
              </a:extLst>
            </p:cNvPr>
            <p:cNvSpPr/>
            <p:nvPr userDrawn="1"/>
          </p:nvSpPr>
          <p:spPr>
            <a:xfrm rot="10800000">
              <a:off x="5645802" y="3012474"/>
              <a:ext cx="842063" cy="842064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id="{9A96A637-D711-410C-81D0-0BA9FAE282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4819" y="350015"/>
            <a:ext cx="811561" cy="26156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altLang="ko-KR" sz="8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LUMENS</a:t>
            </a:r>
          </a:p>
        </p:txBody>
      </p:sp>
      <p:sp>
        <p:nvSpPr>
          <p:cNvPr id="50" name="텍스트 개체 틀 6">
            <a:extLst>
              <a:ext uri="{FF2B5EF4-FFF2-40B4-BE49-F238E27FC236}">
                <a16:creationId xmlns:a16="http://schemas.microsoft.com/office/drawing/2014/main" id="{0632CC26-7772-4F80-AB58-3056BCFB46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53598" y="2650335"/>
            <a:ext cx="544860" cy="111095"/>
          </a:xfrm>
          <a:prstGeom prst="roundRect">
            <a:avLst>
              <a:gd name="adj" fmla="val 501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>
              <a:defRPr lang="en-US" altLang="ko-KR" sz="10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INDEX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1F8CC1-ACD8-4547-9D9E-74F590FD5A51}"/>
              </a:ext>
            </a:extLst>
          </p:cNvPr>
          <p:cNvGrpSpPr/>
          <p:nvPr userDrawn="1"/>
        </p:nvGrpSpPr>
        <p:grpSpPr>
          <a:xfrm>
            <a:off x="2438748" y="350015"/>
            <a:ext cx="8715044" cy="5946160"/>
            <a:chOff x="2438748" y="350015"/>
            <a:chExt cx="8715044" cy="5946160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65A0CCA-561E-4F6D-93E7-97B3B40194BE}"/>
                </a:ext>
              </a:extLst>
            </p:cNvPr>
            <p:cNvSpPr/>
            <p:nvPr/>
          </p:nvSpPr>
          <p:spPr>
            <a:xfrm rot="10800000" flipH="1" flipV="1">
              <a:off x="4587663" y="1831181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E056AF6-ED11-4EB6-87D8-9FC13F3020CE}"/>
                </a:ext>
              </a:extLst>
            </p:cNvPr>
            <p:cNvSpPr/>
            <p:nvPr/>
          </p:nvSpPr>
          <p:spPr>
            <a:xfrm rot="10800000" flipH="1" flipV="1">
              <a:off x="2438748" y="4947836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35B53AB-82A9-4D0E-8B8F-61F5C5CB77DA}"/>
                </a:ext>
              </a:extLst>
            </p:cNvPr>
            <p:cNvSpPr/>
            <p:nvPr/>
          </p:nvSpPr>
          <p:spPr>
            <a:xfrm rot="10800000" flipH="1" flipV="1">
              <a:off x="11130331" y="2416185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06FA41E-1DD1-4DAC-960B-7D5A3597C680}"/>
                </a:ext>
              </a:extLst>
            </p:cNvPr>
            <p:cNvSpPr/>
            <p:nvPr/>
          </p:nvSpPr>
          <p:spPr>
            <a:xfrm rot="10800000" flipH="1" flipV="1">
              <a:off x="8215191" y="6272714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CE8EF17-1DDC-48E4-B9F9-2DBB2BF40D35}"/>
                </a:ext>
              </a:extLst>
            </p:cNvPr>
            <p:cNvSpPr/>
            <p:nvPr/>
          </p:nvSpPr>
          <p:spPr>
            <a:xfrm rot="10800000" flipH="1" flipV="1">
              <a:off x="3597140" y="1081136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C17C225-D2D9-4626-B6FE-41C389981227}"/>
                </a:ext>
              </a:extLst>
            </p:cNvPr>
            <p:cNvSpPr/>
            <p:nvPr/>
          </p:nvSpPr>
          <p:spPr>
            <a:xfrm rot="10800000" flipH="1" flipV="1">
              <a:off x="5080348" y="5561366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8AEB20A-E520-4CE8-BCFC-112DF72F5705}"/>
                </a:ext>
              </a:extLst>
            </p:cNvPr>
            <p:cNvSpPr/>
            <p:nvPr/>
          </p:nvSpPr>
          <p:spPr>
            <a:xfrm rot="10800000" flipH="1" flipV="1">
              <a:off x="7256831" y="350015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176D6D7-94E7-48FA-AC5F-4745C77D256E}"/>
                </a:ext>
              </a:extLst>
            </p:cNvPr>
            <p:cNvSpPr/>
            <p:nvPr/>
          </p:nvSpPr>
          <p:spPr>
            <a:xfrm rot="10800000" flipH="1" flipV="1">
              <a:off x="4341691" y="4206544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C52F88-4472-479B-AC83-24D319FAAAB4}"/>
              </a:ext>
            </a:extLst>
          </p:cNvPr>
          <p:cNvSpPr/>
          <p:nvPr userDrawn="1"/>
        </p:nvSpPr>
        <p:spPr>
          <a:xfrm>
            <a:off x="122215" y="135322"/>
            <a:ext cx="11947570" cy="658735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94000"/>
                  <a:lumOff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699" y="1233027"/>
            <a:ext cx="10504252" cy="48223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ko-KR" altLang="en-US" sz="2000" b="1" kern="1200" spc="-60" baseline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Main Title </a:t>
            </a:r>
            <a:endParaRPr lang="ko-KR" altLang="en-US" dirty="0"/>
          </a:p>
        </p:txBody>
      </p:sp>
      <p:sp>
        <p:nvSpPr>
          <p:cNvPr id="33" name="텍스트 개체 틀 6">
            <a:extLst>
              <a:ext uri="{FF2B5EF4-FFF2-40B4-BE49-F238E27FC236}">
                <a16:creationId xmlns:a16="http://schemas.microsoft.com/office/drawing/2014/main" id="{905187FB-4BA8-475F-A651-DA402FD389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167" y="1797578"/>
            <a:ext cx="10795612" cy="3314315"/>
          </a:xfrm>
          <a:prstGeom prst="roundRect">
            <a:avLst>
              <a:gd name="adj" fmla="val 501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en-US" altLang="ko-KR" sz="12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Design</a:t>
            </a:r>
          </a:p>
          <a:p>
            <a:pPr lvl="0" algn="dist"/>
            <a:endParaRPr lang="en-US" altLang="ko-KR" dirty="0"/>
          </a:p>
          <a:p>
            <a:pPr lvl="0" algn="dist"/>
            <a:r>
              <a:rPr lang="en-US" altLang="ko-KR" dirty="0"/>
              <a:t>Concept</a:t>
            </a:r>
          </a:p>
          <a:p>
            <a:pPr lvl="0" algn="dist"/>
            <a:endParaRPr lang="en-US" altLang="ko-KR" dirty="0"/>
          </a:p>
          <a:p>
            <a:pPr lvl="0" algn="dist"/>
            <a:r>
              <a:rPr lang="en-US" altLang="ko-KR" dirty="0"/>
              <a:t>Template</a:t>
            </a:r>
          </a:p>
          <a:p>
            <a:pPr lvl="0" algn="dist"/>
            <a:endParaRPr lang="en-US" altLang="ko-KR" dirty="0"/>
          </a:p>
          <a:p>
            <a:pPr lvl="0" algn="dist"/>
            <a:endParaRPr lang="en-US" altLang="ko-KR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207DF13-D06A-4F15-B535-483C9470731D}"/>
              </a:ext>
            </a:extLst>
          </p:cNvPr>
          <p:cNvGrpSpPr/>
          <p:nvPr userDrawn="1"/>
        </p:nvGrpSpPr>
        <p:grpSpPr>
          <a:xfrm>
            <a:off x="271440" y="275551"/>
            <a:ext cx="438314" cy="433380"/>
            <a:chOff x="3505035" y="871706"/>
            <a:chExt cx="5181929" cy="512360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07E6068-B6E5-4319-9F45-AA636FC9FFA2}"/>
                </a:ext>
              </a:extLst>
            </p:cNvPr>
            <p:cNvGrpSpPr/>
            <p:nvPr userDrawn="1"/>
          </p:nvGrpSpPr>
          <p:grpSpPr>
            <a:xfrm>
              <a:off x="3505035" y="871706"/>
              <a:ext cx="5181929" cy="5123600"/>
              <a:chOff x="3978811" y="1307307"/>
              <a:chExt cx="4282586" cy="4234377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1472DC28-D3E7-495D-AE3B-4062714C9EE4}"/>
                  </a:ext>
                </a:extLst>
              </p:cNvPr>
              <p:cNvSpPr/>
              <p:nvPr userDrawn="1"/>
            </p:nvSpPr>
            <p:spPr>
              <a:xfrm>
                <a:off x="3978812" y="1307307"/>
                <a:ext cx="4234377" cy="4234377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1000"/>
                      <a:lumOff val="9000"/>
                    </a:schemeClr>
                  </a:gs>
                  <a:gs pos="100000">
                    <a:schemeClr val="tx1">
                      <a:lumMod val="7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85000"/>
                        <a:lumOff val="15000"/>
                        <a:alpha val="9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ln>
                    <a:solidFill>
                      <a:schemeClr val="bg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6" name="막힌 원호 45">
                <a:extLst>
                  <a:ext uri="{FF2B5EF4-FFF2-40B4-BE49-F238E27FC236}">
                    <a16:creationId xmlns:a16="http://schemas.microsoft.com/office/drawing/2014/main" id="{95AB9D76-C2B9-449D-97B0-ACE9838D446E}"/>
                  </a:ext>
                </a:extLst>
              </p:cNvPr>
              <p:cNvSpPr/>
              <p:nvPr userDrawn="1"/>
            </p:nvSpPr>
            <p:spPr>
              <a:xfrm>
                <a:off x="3978811" y="1307307"/>
                <a:ext cx="4234377" cy="4234377"/>
              </a:xfrm>
              <a:prstGeom prst="blockArc">
                <a:avLst>
                  <a:gd name="adj1" fmla="val 6756848"/>
                  <a:gd name="adj2" fmla="val 21307195"/>
                  <a:gd name="adj3" fmla="val 146"/>
                </a:avLst>
              </a:prstGeom>
              <a:gradFill flip="none" rotWithShape="1">
                <a:gsLst>
                  <a:gs pos="0">
                    <a:schemeClr val="tx1">
                      <a:lumMod val="6000"/>
                      <a:lumOff val="94000"/>
                    </a:schemeClr>
                  </a:gs>
                  <a:gs pos="100000">
                    <a:schemeClr val="tx1">
                      <a:lumMod val="90000"/>
                      <a:lumOff val="10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ln>
                    <a:solidFill>
                      <a:schemeClr val="bg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41D8652-A29B-4800-A41B-9E573A26A626}"/>
                  </a:ext>
                </a:extLst>
              </p:cNvPr>
              <p:cNvSpPr/>
              <p:nvPr userDrawn="1"/>
            </p:nvSpPr>
            <p:spPr>
              <a:xfrm rot="10800000">
                <a:off x="8148193" y="3199456"/>
                <a:ext cx="113204" cy="113206"/>
              </a:xfrm>
              <a:prstGeom prst="ellipse">
                <a:avLst/>
              </a:prstGeom>
              <a:gradFill flip="none" rotWithShape="1">
                <a:gsLst>
                  <a:gs pos="55000">
                    <a:schemeClr val="bg1">
                      <a:alpha val="90000"/>
                    </a:schemeClr>
                  </a:gs>
                  <a:gs pos="100000">
                    <a:schemeClr val="bg1"/>
                  </a:gs>
                  <a:gs pos="0">
                    <a:schemeClr val="bg1">
                      <a:lumMod val="0"/>
                      <a:lumOff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glow rad="431800">
                  <a:schemeClr val="accent3">
                    <a:satMod val="175000"/>
                    <a:alpha val="12000"/>
                  </a:schemeClr>
                </a:glow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290D3EA-6FCD-46AE-AC3A-ECE214D3E700}"/>
                </a:ext>
              </a:extLst>
            </p:cNvPr>
            <p:cNvSpPr/>
            <p:nvPr userDrawn="1"/>
          </p:nvSpPr>
          <p:spPr>
            <a:xfrm rot="10800000">
              <a:off x="5645802" y="3012474"/>
              <a:ext cx="842063" cy="842064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id="{9A96A637-D711-410C-81D0-0BA9FAE282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4819" y="350015"/>
            <a:ext cx="811561" cy="26156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altLang="ko-KR" sz="8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LUMENS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1F8CC1-ACD8-4547-9D9E-74F590FD5A51}"/>
              </a:ext>
            </a:extLst>
          </p:cNvPr>
          <p:cNvGrpSpPr/>
          <p:nvPr userDrawn="1"/>
        </p:nvGrpSpPr>
        <p:grpSpPr>
          <a:xfrm>
            <a:off x="2438748" y="350015"/>
            <a:ext cx="8715044" cy="5946160"/>
            <a:chOff x="2438748" y="350015"/>
            <a:chExt cx="8715044" cy="5946160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65A0CCA-561E-4F6D-93E7-97B3B40194BE}"/>
                </a:ext>
              </a:extLst>
            </p:cNvPr>
            <p:cNvSpPr/>
            <p:nvPr/>
          </p:nvSpPr>
          <p:spPr>
            <a:xfrm rot="10800000" flipH="1" flipV="1">
              <a:off x="4587663" y="1831181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E056AF6-ED11-4EB6-87D8-9FC13F3020CE}"/>
                </a:ext>
              </a:extLst>
            </p:cNvPr>
            <p:cNvSpPr/>
            <p:nvPr/>
          </p:nvSpPr>
          <p:spPr>
            <a:xfrm rot="10800000" flipH="1" flipV="1">
              <a:off x="2438748" y="4947836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35B53AB-82A9-4D0E-8B8F-61F5C5CB77DA}"/>
                </a:ext>
              </a:extLst>
            </p:cNvPr>
            <p:cNvSpPr/>
            <p:nvPr/>
          </p:nvSpPr>
          <p:spPr>
            <a:xfrm rot="10800000" flipH="1" flipV="1">
              <a:off x="11130331" y="2416185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06FA41E-1DD1-4DAC-960B-7D5A3597C680}"/>
                </a:ext>
              </a:extLst>
            </p:cNvPr>
            <p:cNvSpPr/>
            <p:nvPr/>
          </p:nvSpPr>
          <p:spPr>
            <a:xfrm rot="10800000" flipH="1" flipV="1">
              <a:off x="8215191" y="6272714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CE8EF17-1DDC-48E4-B9F9-2DBB2BF40D35}"/>
                </a:ext>
              </a:extLst>
            </p:cNvPr>
            <p:cNvSpPr/>
            <p:nvPr/>
          </p:nvSpPr>
          <p:spPr>
            <a:xfrm rot="10800000" flipH="1" flipV="1">
              <a:off x="3597140" y="1081136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C17C225-D2D9-4626-B6FE-41C389981227}"/>
                </a:ext>
              </a:extLst>
            </p:cNvPr>
            <p:cNvSpPr/>
            <p:nvPr/>
          </p:nvSpPr>
          <p:spPr>
            <a:xfrm rot="10800000" flipH="1" flipV="1">
              <a:off x="5080348" y="5561366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8AEB20A-E520-4CE8-BCFC-112DF72F5705}"/>
                </a:ext>
              </a:extLst>
            </p:cNvPr>
            <p:cNvSpPr/>
            <p:nvPr/>
          </p:nvSpPr>
          <p:spPr>
            <a:xfrm rot="10800000" flipH="1" flipV="1">
              <a:off x="7256831" y="350015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176D6D7-94E7-48FA-AC5F-4745C77D256E}"/>
                </a:ext>
              </a:extLst>
            </p:cNvPr>
            <p:cNvSpPr/>
            <p:nvPr/>
          </p:nvSpPr>
          <p:spPr>
            <a:xfrm rot="10800000" flipH="1" flipV="1">
              <a:off x="4341691" y="4206544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23" name="바닥글 개체 틀 4">
            <a:extLst>
              <a:ext uri="{FF2B5EF4-FFF2-40B4-BE49-F238E27FC236}">
                <a16:creationId xmlns:a16="http://schemas.microsoft.com/office/drawing/2014/main" id="{1F2A96E5-1507-473F-9074-30DCC70B3A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11458" y="6344447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25" name="슬라이드 번호 개체 틀 5">
            <a:extLst>
              <a:ext uri="{FF2B5EF4-FFF2-40B4-BE49-F238E27FC236}">
                <a16:creationId xmlns:a16="http://schemas.microsoft.com/office/drawing/2014/main" id="{82C9B879-5733-4B4E-AAAC-99724556D8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15957" y="6390422"/>
            <a:ext cx="576006" cy="204912"/>
          </a:xfrm>
        </p:spPr>
        <p:txBody>
          <a:bodyPr/>
          <a:lstStyle>
            <a:lvl1pPr algn="r">
              <a:lnSpc>
                <a:spcPct val="100000"/>
              </a:lnSpc>
              <a:defRPr sz="800" b="0">
                <a:solidFill>
                  <a:schemeClr val="bg1">
                    <a:alpha val="49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029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C52F88-4472-479B-AC83-24D319FAAAB4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4000"/>
                  <a:lumOff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1816" y="2202131"/>
            <a:ext cx="4499879" cy="48223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lang="ko-KR" altLang="en-US" sz="1400" b="1" kern="1200" spc="-60" baseline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Subtitle Page Number</a:t>
            </a:r>
            <a:endParaRPr lang="ko-KR" altLang="en-US" dirty="0"/>
          </a:p>
        </p:txBody>
      </p:sp>
      <p:sp>
        <p:nvSpPr>
          <p:cNvPr id="33" name="텍스트 개체 틀 6">
            <a:extLst>
              <a:ext uri="{FF2B5EF4-FFF2-40B4-BE49-F238E27FC236}">
                <a16:creationId xmlns:a16="http://schemas.microsoft.com/office/drawing/2014/main" id="{905187FB-4BA8-475F-A651-DA402FD389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1816" y="2684363"/>
            <a:ext cx="4499879" cy="1607862"/>
          </a:xfrm>
          <a:prstGeom prst="roundRect">
            <a:avLst>
              <a:gd name="adj" fmla="val 501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en-US" altLang="ko-KR" sz="3200" b="0" kern="1200" spc="-60" baseline="0" dirty="0" smtClean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>
                  <a:glow rad="1117600">
                    <a:schemeClr val="bg1">
                      <a:alpha val="6000"/>
                    </a:schemeClr>
                  </a:glow>
                </a:effectLst>
                <a:latin typeface="+mn-ea"/>
                <a:ea typeface="+mn-ea"/>
                <a:cs typeface="+mn-cs"/>
              </a:defRPr>
            </a:lvl1pPr>
          </a:lstStyle>
          <a:p>
            <a:pPr lvl="0" algn="dist"/>
            <a:r>
              <a:rPr lang="en-US" altLang="ko-KR" dirty="0"/>
              <a:t>LUMENS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207DF13-D06A-4F15-B535-483C9470731D}"/>
              </a:ext>
            </a:extLst>
          </p:cNvPr>
          <p:cNvGrpSpPr/>
          <p:nvPr userDrawn="1"/>
        </p:nvGrpSpPr>
        <p:grpSpPr>
          <a:xfrm>
            <a:off x="271440" y="275551"/>
            <a:ext cx="438314" cy="433380"/>
            <a:chOff x="3505035" y="871706"/>
            <a:chExt cx="5181929" cy="512360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07E6068-B6E5-4319-9F45-AA636FC9FFA2}"/>
                </a:ext>
              </a:extLst>
            </p:cNvPr>
            <p:cNvGrpSpPr/>
            <p:nvPr userDrawn="1"/>
          </p:nvGrpSpPr>
          <p:grpSpPr>
            <a:xfrm>
              <a:off x="3505035" y="871706"/>
              <a:ext cx="5181929" cy="5123600"/>
              <a:chOff x="3978811" y="1307307"/>
              <a:chExt cx="4282586" cy="4234377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1472DC28-D3E7-495D-AE3B-4062714C9EE4}"/>
                  </a:ext>
                </a:extLst>
              </p:cNvPr>
              <p:cNvSpPr/>
              <p:nvPr userDrawn="1"/>
            </p:nvSpPr>
            <p:spPr>
              <a:xfrm>
                <a:off x="3978812" y="1307307"/>
                <a:ext cx="4234377" cy="4234377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1000"/>
                      <a:lumOff val="9000"/>
                    </a:schemeClr>
                  </a:gs>
                  <a:gs pos="100000">
                    <a:schemeClr val="tx1">
                      <a:lumMod val="7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85000"/>
                        <a:lumOff val="15000"/>
                        <a:alpha val="9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ln>
                    <a:solidFill>
                      <a:schemeClr val="bg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6" name="막힌 원호 45">
                <a:extLst>
                  <a:ext uri="{FF2B5EF4-FFF2-40B4-BE49-F238E27FC236}">
                    <a16:creationId xmlns:a16="http://schemas.microsoft.com/office/drawing/2014/main" id="{95AB9D76-C2B9-449D-97B0-ACE9838D446E}"/>
                  </a:ext>
                </a:extLst>
              </p:cNvPr>
              <p:cNvSpPr/>
              <p:nvPr userDrawn="1"/>
            </p:nvSpPr>
            <p:spPr>
              <a:xfrm>
                <a:off x="3978811" y="1307307"/>
                <a:ext cx="4234377" cy="4234377"/>
              </a:xfrm>
              <a:prstGeom prst="blockArc">
                <a:avLst>
                  <a:gd name="adj1" fmla="val 6756848"/>
                  <a:gd name="adj2" fmla="val 21307195"/>
                  <a:gd name="adj3" fmla="val 146"/>
                </a:avLst>
              </a:prstGeom>
              <a:gradFill flip="none" rotWithShape="1">
                <a:gsLst>
                  <a:gs pos="0">
                    <a:schemeClr val="tx1">
                      <a:lumMod val="6000"/>
                      <a:lumOff val="94000"/>
                    </a:schemeClr>
                  </a:gs>
                  <a:gs pos="100000">
                    <a:schemeClr val="tx1">
                      <a:lumMod val="90000"/>
                      <a:lumOff val="10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ln>
                    <a:solidFill>
                      <a:schemeClr val="bg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41D8652-A29B-4800-A41B-9E573A26A626}"/>
                  </a:ext>
                </a:extLst>
              </p:cNvPr>
              <p:cNvSpPr/>
              <p:nvPr userDrawn="1"/>
            </p:nvSpPr>
            <p:spPr>
              <a:xfrm rot="10800000">
                <a:off x="8148193" y="3199456"/>
                <a:ext cx="113204" cy="113206"/>
              </a:xfrm>
              <a:prstGeom prst="ellipse">
                <a:avLst/>
              </a:prstGeom>
              <a:gradFill flip="none" rotWithShape="1">
                <a:gsLst>
                  <a:gs pos="55000">
                    <a:schemeClr val="bg1">
                      <a:alpha val="90000"/>
                    </a:schemeClr>
                  </a:gs>
                  <a:gs pos="100000">
                    <a:schemeClr val="bg1"/>
                  </a:gs>
                  <a:gs pos="0">
                    <a:schemeClr val="bg1">
                      <a:lumMod val="0"/>
                      <a:lumOff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glow rad="431800">
                  <a:schemeClr val="accent3">
                    <a:satMod val="175000"/>
                    <a:alpha val="12000"/>
                  </a:schemeClr>
                </a:glow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290D3EA-6FCD-46AE-AC3A-ECE214D3E700}"/>
                </a:ext>
              </a:extLst>
            </p:cNvPr>
            <p:cNvSpPr/>
            <p:nvPr userDrawn="1"/>
          </p:nvSpPr>
          <p:spPr>
            <a:xfrm rot="10800000">
              <a:off x="5645802" y="3012474"/>
              <a:ext cx="842063" cy="842064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id="{9A96A637-D711-410C-81D0-0BA9FAE282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4819" y="350015"/>
            <a:ext cx="811561" cy="26156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altLang="ko-KR" sz="8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LUMENS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1F8CC1-ACD8-4547-9D9E-74F590FD5A51}"/>
              </a:ext>
            </a:extLst>
          </p:cNvPr>
          <p:cNvGrpSpPr/>
          <p:nvPr userDrawn="1"/>
        </p:nvGrpSpPr>
        <p:grpSpPr>
          <a:xfrm>
            <a:off x="704818" y="185121"/>
            <a:ext cx="9115424" cy="6219334"/>
            <a:chOff x="2438748" y="350015"/>
            <a:chExt cx="8715044" cy="5946160"/>
          </a:xfrm>
          <a:solidFill>
            <a:schemeClr val="bg1">
              <a:alpha val="43000"/>
            </a:schemeClr>
          </a:solidFill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65A0CCA-561E-4F6D-93E7-97B3B40194BE}"/>
                </a:ext>
              </a:extLst>
            </p:cNvPr>
            <p:cNvSpPr/>
            <p:nvPr/>
          </p:nvSpPr>
          <p:spPr>
            <a:xfrm rot="10800000" flipH="1" flipV="1">
              <a:off x="4587663" y="1831181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E056AF6-ED11-4EB6-87D8-9FC13F3020CE}"/>
                </a:ext>
              </a:extLst>
            </p:cNvPr>
            <p:cNvSpPr/>
            <p:nvPr/>
          </p:nvSpPr>
          <p:spPr>
            <a:xfrm rot="10800000" flipH="1" flipV="1">
              <a:off x="2438748" y="494783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35B53AB-82A9-4D0E-8B8F-61F5C5CB77DA}"/>
                </a:ext>
              </a:extLst>
            </p:cNvPr>
            <p:cNvSpPr/>
            <p:nvPr/>
          </p:nvSpPr>
          <p:spPr>
            <a:xfrm rot="10800000" flipH="1" flipV="1">
              <a:off x="11130331" y="2416185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06FA41E-1DD1-4DAC-960B-7D5A3597C680}"/>
                </a:ext>
              </a:extLst>
            </p:cNvPr>
            <p:cNvSpPr/>
            <p:nvPr/>
          </p:nvSpPr>
          <p:spPr>
            <a:xfrm rot="10800000" flipH="1" flipV="1">
              <a:off x="8215191" y="6272714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CE8EF17-1DDC-48E4-B9F9-2DBB2BF40D35}"/>
                </a:ext>
              </a:extLst>
            </p:cNvPr>
            <p:cNvSpPr/>
            <p:nvPr/>
          </p:nvSpPr>
          <p:spPr>
            <a:xfrm rot="10800000" flipH="1" flipV="1">
              <a:off x="3597140" y="108113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C17C225-D2D9-4626-B6FE-41C389981227}"/>
                </a:ext>
              </a:extLst>
            </p:cNvPr>
            <p:cNvSpPr/>
            <p:nvPr/>
          </p:nvSpPr>
          <p:spPr>
            <a:xfrm rot="10800000" flipH="1" flipV="1">
              <a:off x="5080348" y="556136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8AEB20A-E520-4CE8-BCFC-112DF72F5705}"/>
                </a:ext>
              </a:extLst>
            </p:cNvPr>
            <p:cNvSpPr/>
            <p:nvPr/>
          </p:nvSpPr>
          <p:spPr>
            <a:xfrm rot="10800000" flipH="1" flipV="1">
              <a:off x="7256831" y="350015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176D6D7-94E7-48FA-AC5F-4745C77D256E}"/>
                </a:ext>
              </a:extLst>
            </p:cNvPr>
            <p:cNvSpPr/>
            <p:nvPr/>
          </p:nvSpPr>
          <p:spPr>
            <a:xfrm rot="10800000" flipH="1" flipV="1">
              <a:off x="4341691" y="4206544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23" name="바닥글 개체 틀 4">
            <a:extLst>
              <a:ext uri="{FF2B5EF4-FFF2-40B4-BE49-F238E27FC236}">
                <a16:creationId xmlns:a16="http://schemas.microsoft.com/office/drawing/2014/main" id="{1F2A96E5-1507-473F-9074-30DCC70B3A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37633" y="4304317"/>
            <a:ext cx="4516733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FEAD85-2AD3-400E-A218-3F287110EF45}"/>
              </a:ext>
            </a:extLst>
          </p:cNvPr>
          <p:cNvGrpSpPr/>
          <p:nvPr userDrawn="1"/>
        </p:nvGrpSpPr>
        <p:grpSpPr>
          <a:xfrm rot="10800000">
            <a:off x="6352858" y="704461"/>
            <a:ext cx="5150858" cy="3514363"/>
            <a:chOff x="2438748" y="350015"/>
            <a:chExt cx="8715044" cy="5946160"/>
          </a:xfrm>
          <a:solidFill>
            <a:schemeClr val="bg1">
              <a:alpha val="43000"/>
            </a:schemeClr>
          </a:solidFill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DF92FBB-7666-42ED-93DB-77AB656835CF}"/>
                </a:ext>
              </a:extLst>
            </p:cNvPr>
            <p:cNvSpPr/>
            <p:nvPr/>
          </p:nvSpPr>
          <p:spPr>
            <a:xfrm rot="10800000" flipH="1" flipV="1">
              <a:off x="4587663" y="1831181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166D0F7-8365-42F3-A568-2A1E288E35E8}"/>
                </a:ext>
              </a:extLst>
            </p:cNvPr>
            <p:cNvSpPr/>
            <p:nvPr/>
          </p:nvSpPr>
          <p:spPr>
            <a:xfrm rot="10800000" flipH="1" flipV="1">
              <a:off x="2438748" y="494783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BE53561-1742-4288-89C9-F5D9AFD76F3A}"/>
                </a:ext>
              </a:extLst>
            </p:cNvPr>
            <p:cNvSpPr/>
            <p:nvPr/>
          </p:nvSpPr>
          <p:spPr>
            <a:xfrm rot="10800000" flipH="1" flipV="1">
              <a:off x="11130331" y="2416185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E6CBA5A-081C-435C-A0A6-28D1E6396F85}"/>
                </a:ext>
              </a:extLst>
            </p:cNvPr>
            <p:cNvSpPr/>
            <p:nvPr/>
          </p:nvSpPr>
          <p:spPr>
            <a:xfrm rot="10800000" flipH="1" flipV="1">
              <a:off x="8215191" y="6272714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0445318-32C6-4F51-B9DB-B6BEFBB34990}"/>
                </a:ext>
              </a:extLst>
            </p:cNvPr>
            <p:cNvSpPr/>
            <p:nvPr/>
          </p:nvSpPr>
          <p:spPr>
            <a:xfrm rot="10800000" flipH="1" flipV="1">
              <a:off x="3597140" y="108113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4DCB55C-F9FE-4FE9-97D8-3F76E626AD9C}"/>
                </a:ext>
              </a:extLst>
            </p:cNvPr>
            <p:cNvSpPr/>
            <p:nvPr/>
          </p:nvSpPr>
          <p:spPr>
            <a:xfrm rot="10800000" flipH="1" flipV="1">
              <a:off x="5080348" y="556136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3A31191-B298-4D60-A4C0-60B2846A6E7B}"/>
                </a:ext>
              </a:extLst>
            </p:cNvPr>
            <p:cNvSpPr/>
            <p:nvPr/>
          </p:nvSpPr>
          <p:spPr>
            <a:xfrm rot="10800000" flipH="1" flipV="1">
              <a:off x="7256831" y="350015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7423FCB-76D0-468F-9753-D9C926F184AD}"/>
                </a:ext>
              </a:extLst>
            </p:cNvPr>
            <p:cNvSpPr/>
            <p:nvPr/>
          </p:nvSpPr>
          <p:spPr>
            <a:xfrm rot="10800000" flipH="1" flipV="1">
              <a:off x="4341691" y="4206544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E922772-6F38-47FD-812F-CA2F0FC3A331}"/>
              </a:ext>
            </a:extLst>
          </p:cNvPr>
          <p:cNvGrpSpPr/>
          <p:nvPr userDrawn="1"/>
        </p:nvGrpSpPr>
        <p:grpSpPr>
          <a:xfrm rot="18000000">
            <a:off x="1715059" y="2245107"/>
            <a:ext cx="2907525" cy="1983766"/>
            <a:chOff x="2438748" y="350015"/>
            <a:chExt cx="8715044" cy="5946160"/>
          </a:xfrm>
          <a:solidFill>
            <a:schemeClr val="bg1">
              <a:alpha val="43000"/>
            </a:schemeClr>
          </a:solidFill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860BC12-3A8F-4A6C-8AF3-106197A00FE7}"/>
                </a:ext>
              </a:extLst>
            </p:cNvPr>
            <p:cNvSpPr/>
            <p:nvPr/>
          </p:nvSpPr>
          <p:spPr>
            <a:xfrm rot="10800000" flipH="1" flipV="1">
              <a:off x="4587663" y="1831181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382EE82-0121-47C2-A8CC-408E769B78A4}"/>
                </a:ext>
              </a:extLst>
            </p:cNvPr>
            <p:cNvSpPr/>
            <p:nvPr/>
          </p:nvSpPr>
          <p:spPr>
            <a:xfrm rot="10800000" flipH="1" flipV="1">
              <a:off x="2438748" y="494783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448772A-D2EE-4718-B4F1-2BDFA862B103}"/>
                </a:ext>
              </a:extLst>
            </p:cNvPr>
            <p:cNvSpPr/>
            <p:nvPr/>
          </p:nvSpPr>
          <p:spPr>
            <a:xfrm rot="10800000" flipH="1" flipV="1">
              <a:off x="11130331" y="2416185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32EB41D-2B45-471C-B791-27D1B3409328}"/>
                </a:ext>
              </a:extLst>
            </p:cNvPr>
            <p:cNvSpPr/>
            <p:nvPr/>
          </p:nvSpPr>
          <p:spPr>
            <a:xfrm rot="10800000" flipH="1" flipV="1">
              <a:off x="8215191" y="6272714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23D8B8B-A1DB-4EEE-937C-64879C18454E}"/>
                </a:ext>
              </a:extLst>
            </p:cNvPr>
            <p:cNvSpPr/>
            <p:nvPr/>
          </p:nvSpPr>
          <p:spPr>
            <a:xfrm rot="10800000" flipH="1" flipV="1">
              <a:off x="3597140" y="108113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C2D8F35-3974-4759-9E08-1944D5C56848}"/>
                </a:ext>
              </a:extLst>
            </p:cNvPr>
            <p:cNvSpPr/>
            <p:nvPr/>
          </p:nvSpPr>
          <p:spPr>
            <a:xfrm rot="10800000" flipH="1" flipV="1">
              <a:off x="5080348" y="556136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A6DFD38-7ED8-438D-9FDD-8A86789A795F}"/>
                </a:ext>
              </a:extLst>
            </p:cNvPr>
            <p:cNvSpPr/>
            <p:nvPr/>
          </p:nvSpPr>
          <p:spPr>
            <a:xfrm rot="10800000" flipH="1" flipV="1">
              <a:off x="7256831" y="350015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F79BC3-F492-48C4-8360-768A2ADC0340}"/>
                </a:ext>
              </a:extLst>
            </p:cNvPr>
            <p:cNvSpPr/>
            <p:nvPr/>
          </p:nvSpPr>
          <p:spPr>
            <a:xfrm rot="10800000" flipH="1" flipV="1">
              <a:off x="4341691" y="4206544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52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6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6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0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51" r:id="rId3"/>
    <p:sldLayoutId id="2147483664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2E5ED"/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BFFFB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9" r:id="rId3"/>
    <p:sldLayoutId id="2147483661" r:id="rId4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64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600"/>
              <a:t>게임프로그래밍</a:t>
            </a:r>
            <a:endParaRPr lang="en-US" altLang="ko-KR" sz="6600">
              <a:ln w="3175">
                <a:solidFill>
                  <a:prstClr val="white">
                    <a:alpha val="0"/>
                  </a:prstClr>
                </a:solidFill>
              </a:ln>
              <a:effectLst>
                <a:glow rad="1117600">
                  <a:prstClr val="white">
                    <a:alpha val="6000"/>
                  </a:prstClr>
                </a:glow>
              </a:effectLst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B8C39AF-6791-4A0D-9269-C18D3212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3021" y="4145955"/>
            <a:ext cx="2541789" cy="358969"/>
          </a:xfrm>
        </p:spPr>
        <p:txBody>
          <a:bodyPr/>
          <a:lstStyle/>
          <a:p>
            <a:r>
              <a:rPr lang="en-US" altLang="ko-KR" sz="1050" b="1"/>
              <a:t>20165166 최윤석</a:t>
            </a:r>
            <a:endParaRPr lang="en-US" altLang="ko-KR" sz="1050" b="1">
              <a:ln>
                <a:solidFill>
                  <a:prstClr val="white">
                    <a:alpha val="0"/>
                  </a:prst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2190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>
            <a:extLst>
              <a:ext uri="{FF2B5EF4-FFF2-40B4-BE49-F238E27FC236}">
                <a16:creationId xmlns:a16="http://schemas.microsoft.com/office/drawing/2014/main" id="{DE320BC3-4876-4D2C-81DF-25298E34F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dist"/>
            <a:r>
              <a:rPr lang="ko-KR" altLang="en-US" sz="1050"/>
              <a:t>게임프로그래밍 </a:t>
            </a:r>
            <a:r>
              <a:rPr lang="en-US" altLang="ko-KR" sz="1050"/>
              <a:t>20165166</a:t>
            </a:r>
            <a:r>
              <a:rPr lang="ko-KR" altLang="en-US" sz="1050"/>
              <a:t> 최윤석</a:t>
            </a:r>
            <a:endParaRPr lang="ko-KR" altLang="en-US" sz="1050">
              <a:ln w="3175">
                <a:solidFill>
                  <a:prstClr val="white">
                    <a:alpha val="0"/>
                  </a:prstClr>
                </a:solidFill>
              </a:ln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EB0BE43-EE9F-4956-BDDF-9A2BAE089F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dist"/>
            <a:r>
              <a:rPr lang="ko-KR" altLang="en-US" sz="2800" b="1"/>
              <a:t>The </a:t>
            </a:r>
            <a:r>
              <a:rPr lang="ko-KR" altLang="en-US" sz="2800" b="1" err="1"/>
              <a:t>End</a:t>
            </a:r>
            <a:endParaRPr lang="en-US" sz="2800" b="1" err="1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CEBC2-A452-4374-BCF0-1E38FBC928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8" y="6389688"/>
            <a:ext cx="576262" cy="206375"/>
          </a:xfrm>
        </p:spPr>
        <p:txBody>
          <a:bodyPr/>
          <a:lstStyle/>
          <a:p>
            <a:fld id="{15812C5A-9CF7-4A8D-A41D-9E74470054A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1831D71-E339-4243-AFA8-28FCD3FC31C9}"/>
              </a:ext>
            </a:extLst>
          </p:cNvPr>
          <p:cNvCxnSpPr/>
          <p:nvPr/>
        </p:nvCxnSpPr>
        <p:spPr>
          <a:xfrm>
            <a:off x="653833" y="3973849"/>
            <a:ext cx="10892541" cy="0"/>
          </a:xfrm>
          <a:prstGeom prst="line">
            <a:avLst/>
          </a:prstGeom>
          <a:ln w="3175" cap="rnd">
            <a:solidFill>
              <a:schemeClr val="bg1">
                <a:alpha val="4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7BD38DC-F9FE-47DB-8E0A-7815CEA747FB}"/>
              </a:ext>
            </a:extLst>
          </p:cNvPr>
          <p:cNvCxnSpPr/>
          <p:nvPr/>
        </p:nvCxnSpPr>
        <p:spPr>
          <a:xfrm>
            <a:off x="653833" y="2985930"/>
            <a:ext cx="10892541" cy="0"/>
          </a:xfrm>
          <a:prstGeom prst="line">
            <a:avLst/>
          </a:prstGeom>
          <a:ln w="3175" cap="rnd">
            <a:solidFill>
              <a:schemeClr val="bg1">
                <a:alpha val="4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560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>
            <a:extLst>
              <a:ext uri="{FF2B5EF4-FFF2-40B4-BE49-F238E27FC236}">
                <a16:creationId xmlns:a16="http://schemas.microsoft.com/office/drawing/2014/main" id="{EF3B0903-3DEF-4D29-A757-E2C3273A6DF1}"/>
              </a:ext>
            </a:extLst>
          </p:cNvPr>
          <p:cNvGrpSpPr/>
          <p:nvPr/>
        </p:nvGrpSpPr>
        <p:grpSpPr>
          <a:xfrm>
            <a:off x="3864305" y="3358510"/>
            <a:ext cx="3249404" cy="140980"/>
            <a:chOff x="3531328" y="3127578"/>
            <a:chExt cx="3249404" cy="140980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757C04D7-2356-43AF-BA0E-9CB004512C07}"/>
                </a:ext>
              </a:extLst>
            </p:cNvPr>
            <p:cNvSpPr/>
            <p:nvPr/>
          </p:nvSpPr>
          <p:spPr>
            <a:xfrm rot="10800000" flipH="1" flipV="1">
              <a:off x="4293524" y="3177286"/>
              <a:ext cx="41563" cy="41563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D83C851-E58D-421A-9B78-875EE53C6ABA}"/>
                </a:ext>
              </a:extLst>
            </p:cNvPr>
            <p:cNvCxnSpPr>
              <a:cxnSpLocks/>
            </p:cNvCxnSpPr>
            <p:nvPr/>
          </p:nvCxnSpPr>
          <p:spPr>
            <a:xfrm>
              <a:off x="3539536" y="3197115"/>
              <a:ext cx="2185387" cy="0"/>
            </a:xfrm>
            <a:prstGeom prst="lin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76200">
                <a:schemeClr val="accent3">
                  <a:satMod val="175000"/>
                  <a:alpha val="6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42345EF-2AFA-429A-9122-450216B30B4F}"/>
                </a:ext>
              </a:extLst>
            </p:cNvPr>
            <p:cNvSpPr/>
            <p:nvPr/>
          </p:nvSpPr>
          <p:spPr>
            <a:xfrm rot="10800000" flipH="1" flipV="1">
              <a:off x="5654705" y="3127578"/>
              <a:ext cx="140980" cy="140980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EF49A9C-79F8-411A-A42A-86903CB5A8B6}"/>
                </a:ext>
              </a:extLst>
            </p:cNvPr>
            <p:cNvSpPr/>
            <p:nvPr/>
          </p:nvSpPr>
          <p:spPr>
            <a:xfrm rot="10800000" flipH="1" flipV="1">
              <a:off x="3531328" y="3187403"/>
              <a:ext cx="21328" cy="21328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BF1F0F64-9C88-4797-AA3C-A9FD4009CEAB}"/>
                </a:ext>
              </a:extLst>
            </p:cNvPr>
            <p:cNvSpPr/>
            <p:nvPr/>
          </p:nvSpPr>
          <p:spPr>
            <a:xfrm rot="10800000" flipH="1" flipV="1">
              <a:off x="4978006" y="3167641"/>
              <a:ext cx="60852" cy="60852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04FDDA0B-A42D-4775-A30E-D1898B7385C0}"/>
                </a:ext>
              </a:extLst>
            </p:cNvPr>
            <p:cNvCxnSpPr>
              <a:cxnSpLocks/>
            </p:cNvCxnSpPr>
            <p:nvPr/>
          </p:nvCxnSpPr>
          <p:spPr>
            <a:xfrm>
              <a:off x="3871981" y="3197115"/>
              <a:ext cx="2908751" cy="0"/>
            </a:xfrm>
            <a:prstGeom prst="lin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76200">
                <a:schemeClr val="accent3">
                  <a:satMod val="175000"/>
                  <a:alpha val="6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37913FB-2BFB-434A-BFAF-ADEE07925C34}"/>
              </a:ext>
            </a:extLst>
          </p:cNvPr>
          <p:cNvSpPr/>
          <p:nvPr/>
        </p:nvSpPr>
        <p:spPr>
          <a:xfrm>
            <a:off x="6065875" y="1363980"/>
            <a:ext cx="4285637" cy="4139052"/>
          </a:xfrm>
          <a:prstGeom prst="roundRect">
            <a:avLst>
              <a:gd name="adj" fmla="val 12872"/>
            </a:avLst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7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476" y="3187884"/>
            <a:ext cx="2514634" cy="482232"/>
          </a:xfrm>
        </p:spPr>
        <p:txBody>
          <a:bodyPr/>
          <a:lstStyle/>
          <a:p>
            <a:r>
              <a:rPr lang="en-US" altLang="ko-KR" sz="2000" b="1">
                <a:ln w="3175">
                  <a:solidFill>
                    <a:prstClr val="white">
                      <a:alpha val="0"/>
                    </a:prstClr>
                  </a:solidFill>
                </a:ln>
              </a:rPr>
              <a:t>Top Down Shooting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C4B32F0-3A5C-474F-9330-C6FAF545C5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33034" y="1797578"/>
            <a:ext cx="1624061" cy="3314315"/>
          </a:xfrm>
        </p:spPr>
        <p:txBody>
          <a:bodyPr/>
          <a:lstStyle/>
          <a:p>
            <a:pPr algn="dist"/>
            <a:r>
              <a:rPr lang="ko-KR" altLang="en-US" sz="1000" b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FFFF">
                    <a:alpha val="95000"/>
                  </a:srgbClr>
                </a:solidFill>
              </a:rPr>
              <a:t>내려다 보는 3인칭 </a:t>
            </a:r>
            <a:endParaRPr lang="en-US" sz="1000" b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FFFFFF">
                  <a:alpha val="95000"/>
                </a:srgbClr>
              </a:solidFill>
            </a:endParaRPr>
          </a:p>
          <a:p>
            <a:pPr algn="dist"/>
            <a:endParaRPr lang="en-US" sz="1000" b="0" dirty="0"/>
          </a:p>
          <a:p>
            <a:pPr algn="dist"/>
            <a:endParaRPr lang="en-US" sz="1000" b="0" dirty="0"/>
          </a:p>
          <a:p>
            <a:pPr algn="dist"/>
            <a:r>
              <a:rPr lang="ko-KR" altLang="en-US" sz="1000" b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FFFF">
                    <a:alpha val="95000"/>
                  </a:srgbClr>
                </a:solidFill>
              </a:rPr>
              <a:t>총으로 적을 처치</a:t>
            </a:r>
          </a:p>
          <a:p>
            <a:pPr algn="dist"/>
            <a:endParaRPr lang="en-US" sz="1000" b="0" dirty="0"/>
          </a:p>
          <a:p>
            <a:pPr algn="dist"/>
            <a:endParaRPr lang="en-US" sz="1000" b="0" dirty="0"/>
          </a:p>
          <a:p>
            <a:pPr algn="dist"/>
            <a:r>
              <a:rPr lang="en-US" altLang="ko-KR" sz="1000" b="0" err="1"/>
              <a:t>랜덤으로</a:t>
            </a:r>
            <a:r>
              <a:rPr lang="en-US" altLang="ko-KR" sz="1000" b="0"/>
              <a:t> Actor 생성</a:t>
            </a:r>
            <a:endParaRPr lang="en-US" sz="1000" b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FFFFFF">
                  <a:alpha val="95000"/>
                </a:srgbClr>
              </a:solidFill>
            </a:endParaRPr>
          </a:p>
          <a:p>
            <a:pPr algn="dist"/>
            <a:endParaRPr lang="en-US" sz="1000" b="0" dirty="0"/>
          </a:p>
          <a:p>
            <a:pPr algn="dist"/>
            <a:endParaRPr lang="en-US" sz="1000" b="0" dirty="0"/>
          </a:p>
          <a:p>
            <a:pPr algn="dist"/>
            <a:r>
              <a:rPr lang="en-US" altLang="ko-KR" sz="1000" b="0" err="1"/>
              <a:t>많은</a:t>
            </a:r>
            <a:r>
              <a:rPr lang="en-US" altLang="ko-KR" sz="1000" b="0"/>
              <a:t> </a:t>
            </a:r>
            <a:r>
              <a:rPr lang="en-US" altLang="ko-KR" sz="1000" b="0" err="1"/>
              <a:t>시간</a:t>
            </a:r>
            <a:r>
              <a:rPr lang="en-US" altLang="ko-KR" sz="1000" b="0"/>
              <a:t> 살아남기</a:t>
            </a:r>
            <a:endParaRPr lang="en-US" sz="1000" b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FFFFFF">
                  <a:alpha val="95000"/>
                </a:srgbClr>
              </a:solidFill>
            </a:endParaRPr>
          </a:p>
          <a:p>
            <a:pPr algn="dist"/>
            <a:endParaRPr lang="en-US" sz="1000" b="0" dirty="0"/>
          </a:p>
          <a:p>
            <a:pPr algn="dist"/>
            <a:endParaRPr lang="en-US" sz="1000" b="0" dirty="0"/>
          </a:p>
          <a:p>
            <a:pPr algn="dist"/>
            <a:r>
              <a:rPr lang="en-US" altLang="ko-KR" sz="1000" b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FFFF">
                    <a:alpha val="95000"/>
                  </a:srgbClr>
                </a:solidFill>
              </a:rPr>
              <a:t>한정된 총알</a:t>
            </a:r>
            <a:endParaRPr lang="en-US" sz="1000" b="0" dirty="0"/>
          </a:p>
        </p:txBody>
      </p:sp>
      <p:sp>
        <p:nvSpPr>
          <p:cNvPr id="46" name="텍스트 개체 틀 45">
            <a:extLst>
              <a:ext uri="{FF2B5EF4-FFF2-40B4-BE49-F238E27FC236}">
                <a16:creationId xmlns:a16="http://schemas.microsoft.com/office/drawing/2014/main" id="{3337F73D-9893-4EA9-8050-25476DFAEF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37477" y="2804849"/>
            <a:ext cx="544860" cy="111095"/>
          </a:xfrm>
        </p:spPr>
        <p:txBody>
          <a:bodyPr/>
          <a:lstStyle/>
          <a:p>
            <a:pPr algn="dist"/>
            <a:r>
              <a:rPr lang="ko-KR" altLang="en-US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FFFF">
                    <a:alpha val="95000"/>
                  </a:srgbClr>
                </a:solidFill>
              </a:rPr>
              <a:t>게임</a:t>
            </a:r>
            <a:r>
              <a:rPr lang="en-US" altLang="ko-KR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FFFF">
                    <a:alpha val="95000"/>
                  </a:srgbClr>
                </a:solidFill>
              </a:rPr>
              <a:t> </a:t>
            </a:r>
            <a:r>
              <a:rPr lang="ko-KR" altLang="en-US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FFFF">
                    <a:alpha val="95000"/>
                  </a:srgbClr>
                </a:solidFill>
              </a:rPr>
              <a:t>제목</a:t>
            </a:r>
            <a:endParaRPr 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FFFFFF">
                  <a:alpha val="95000"/>
                </a:srgbClr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94FC8F8-578E-44F5-89E9-CF1136AF7F4E}"/>
              </a:ext>
            </a:extLst>
          </p:cNvPr>
          <p:cNvSpPr/>
          <p:nvPr/>
        </p:nvSpPr>
        <p:spPr>
          <a:xfrm rot="10800000">
            <a:off x="7034329" y="2416185"/>
            <a:ext cx="41564" cy="41564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254000">
              <a:schemeClr val="accent3">
                <a:satMod val="175000"/>
                <a:alpha val="6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B7B5C01-7E2B-4083-9656-4179675B1494}"/>
              </a:ext>
            </a:extLst>
          </p:cNvPr>
          <p:cNvSpPr/>
          <p:nvPr/>
        </p:nvSpPr>
        <p:spPr>
          <a:xfrm rot="10800000">
            <a:off x="7034329" y="2925072"/>
            <a:ext cx="41564" cy="41564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254000">
              <a:schemeClr val="accent3">
                <a:satMod val="175000"/>
                <a:alpha val="6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6E98211-E2F1-493E-9FC3-3AE2FD32472E}"/>
              </a:ext>
            </a:extLst>
          </p:cNvPr>
          <p:cNvSpPr/>
          <p:nvPr/>
        </p:nvSpPr>
        <p:spPr>
          <a:xfrm rot="10800000">
            <a:off x="7034329" y="3433959"/>
            <a:ext cx="41564" cy="41564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254000">
              <a:schemeClr val="accent3">
                <a:satMod val="175000"/>
                <a:alpha val="6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668263E-7E77-49C0-8383-3929A910921F}"/>
              </a:ext>
            </a:extLst>
          </p:cNvPr>
          <p:cNvSpPr/>
          <p:nvPr/>
        </p:nvSpPr>
        <p:spPr>
          <a:xfrm rot="10800000">
            <a:off x="7034329" y="3942846"/>
            <a:ext cx="41564" cy="41564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254000">
              <a:schemeClr val="accent3">
                <a:satMod val="175000"/>
                <a:alpha val="6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7A82186-B6F4-4E44-AC78-028DC4BC04B4}"/>
              </a:ext>
            </a:extLst>
          </p:cNvPr>
          <p:cNvSpPr/>
          <p:nvPr/>
        </p:nvSpPr>
        <p:spPr>
          <a:xfrm rot="10800000">
            <a:off x="7034329" y="4451734"/>
            <a:ext cx="41564" cy="41564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254000">
              <a:schemeClr val="accent3">
                <a:satMod val="175000"/>
                <a:alpha val="6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0347C39-F02B-4DE5-8283-09ACDCE2EF8B}"/>
              </a:ext>
            </a:extLst>
          </p:cNvPr>
          <p:cNvCxnSpPr>
            <a:cxnSpLocks/>
          </p:cNvCxnSpPr>
          <p:nvPr/>
        </p:nvCxnSpPr>
        <p:spPr>
          <a:xfrm>
            <a:off x="1337476" y="3070676"/>
            <a:ext cx="559904" cy="0"/>
          </a:xfrm>
          <a:prstGeom prst="line">
            <a:avLst/>
          </a:prstGeom>
          <a:ln w="158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57D479B2-2329-48C2-8970-D1270B5E4913}"/>
              </a:ext>
            </a:extLst>
          </p:cNvPr>
          <p:cNvSpPr/>
          <p:nvPr/>
        </p:nvSpPr>
        <p:spPr>
          <a:xfrm rot="10800000" flipH="1" flipV="1">
            <a:off x="11674314" y="6296175"/>
            <a:ext cx="103889" cy="103889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4E3DAE8-0FF7-41E6-A8AD-7D593CB2F99F}"/>
              </a:ext>
            </a:extLst>
          </p:cNvPr>
          <p:cNvSpPr/>
          <p:nvPr/>
        </p:nvSpPr>
        <p:spPr>
          <a:xfrm rot="10800000" flipH="1" flipV="1">
            <a:off x="427568" y="6400064"/>
            <a:ext cx="45720" cy="45720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09AB6454-883A-40F6-87F9-EDD7A3BABF59}"/>
              </a:ext>
            </a:extLst>
          </p:cNvPr>
          <p:cNvSpPr/>
          <p:nvPr/>
        </p:nvSpPr>
        <p:spPr>
          <a:xfrm rot="10800000" flipH="1" flipV="1">
            <a:off x="11720630" y="457936"/>
            <a:ext cx="45720" cy="45720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C5487A8-3589-40D6-8D33-C89AEF87A1B8}"/>
              </a:ext>
            </a:extLst>
          </p:cNvPr>
          <p:cNvSpPr/>
          <p:nvPr/>
        </p:nvSpPr>
        <p:spPr>
          <a:xfrm rot="10800000" flipH="1" flipV="1">
            <a:off x="10184459" y="1496546"/>
            <a:ext cx="103889" cy="103889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D77D36-A2F7-4A8F-AEF1-82CC288CF1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93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>
            <a:extLst>
              <a:ext uri="{FF2B5EF4-FFF2-40B4-BE49-F238E27FC236}">
                <a16:creationId xmlns:a16="http://schemas.microsoft.com/office/drawing/2014/main" id="{EF3B0903-3DEF-4D29-A757-E2C3273A6DF1}"/>
              </a:ext>
            </a:extLst>
          </p:cNvPr>
          <p:cNvGrpSpPr/>
          <p:nvPr/>
        </p:nvGrpSpPr>
        <p:grpSpPr>
          <a:xfrm>
            <a:off x="3864305" y="3358510"/>
            <a:ext cx="3249404" cy="140980"/>
            <a:chOff x="3531328" y="3127578"/>
            <a:chExt cx="3249404" cy="140980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757C04D7-2356-43AF-BA0E-9CB004512C07}"/>
                </a:ext>
              </a:extLst>
            </p:cNvPr>
            <p:cNvSpPr/>
            <p:nvPr/>
          </p:nvSpPr>
          <p:spPr>
            <a:xfrm rot="10800000" flipH="1" flipV="1">
              <a:off x="4293524" y="3177286"/>
              <a:ext cx="41563" cy="41563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D83C851-E58D-421A-9B78-875EE53C6ABA}"/>
                </a:ext>
              </a:extLst>
            </p:cNvPr>
            <p:cNvCxnSpPr>
              <a:cxnSpLocks/>
            </p:cNvCxnSpPr>
            <p:nvPr/>
          </p:nvCxnSpPr>
          <p:spPr>
            <a:xfrm>
              <a:off x="3539536" y="3197115"/>
              <a:ext cx="2185387" cy="0"/>
            </a:xfrm>
            <a:prstGeom prst="lin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76200">
                <a:schemeClr val="accent3">
                  <a:satMod val="175000"/>
                  <a:alpha val="6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42345EF-2AFA-429A-9122-450216B30B4F}"/>
                </a:ext>
              </a:extLst>
            </p:cNvPr>
            <p:cNvSpPr/>
            <p:nvPr/>
          </p:nvSpPr>
          <p:spPr>
            <a:xfrm rot="10800000" flipH="1" flipV="1">
              <a:off x="5654705" y="3127578"/>
              <a:ext cx="140980" cy="140980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EF49A9C-79F8-411A-A42A-86903CB5A8B6}"/>
                </a:ext>
              </a:extLst>
            </p:cNvPr>
            <p:cNvSpPr/>
            <p:nvPr/>
          </p:nvSpPr>
          <p:spPr>
            <a:xfrm rot="10800000" flipH="1" flipV="1">
              <a:off x="3531328" y="3187403"/>
              <a:ext cx="21328" cy="21328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BF1F0F64-9C88-4797-AA3C-A9FD4009CEAB}"/>
                </a:ext>
              </a:extLst>
            </p:cNvPr>
            <p:cNvSpPr/>
            <p:nvPr/>
          </p:nvSpPr>
          <p:spPr>
            <a:xfrm rot="10800000" flipH="1" flipV="1">
              <a:off x="4978006" y="3167641"/>
              <a:ext cx="60852" cy="60852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04FDDA0B-A42D-4775-A30E-D1898B7385C0}"/>
                </a:ext>
              </a:extLst>
            </p:cNvPr>
            <p:cNvCxnSpPr>
              <a:cxnSpLocks/>
            </p:cNvCxnSpPr>
            <p:nvPr/>
          </p:nvCxnSpPr>
          <p:spPr>
            <a:xfrm>
              <a:off x="3871981" y="3197115"/>
              <a:ext cx="2908751" cy="0"/>
            </a:xfrm>
            <a:prstGeom prst="lin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76200">
                <a:schemeClr val="accent3">
                  <a:satMod val="175000"/>
                  <a:alpha val="6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37913FB-2BFB-434A-BFAF-ADEE07925C34}"/>
              </a:ext>
            </a:extLst>
          </p:cNvPr>
          <p:cNvSpPr/>
          <p:nvPr/>
        </p:nvSpPr>
        <p:spPr>
          <a:xfrm>
            <a:off x="6065875" y="1363980"/>
            <a:ext cx="4285637" cy="4139052"/>
          </a:xfrm>
          <a:prstGeom prst="roundRect">
            <a:avLst>
              <a:gd name="adj" fmla="val 12872"/>
            </a:avLst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7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C4B32F0-3A5C-474F-9330-C6FAF545C5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33034" y="1797578"/>
            <a:ext cx="1624061" cy="3314315"/>
          </a:xfrm>
        </p:spPr>
        <p:txBody>
          <a:bodyPr/>
          <a:lstStyle/>
          <a:p>
            <a:pPr algn="dist"/>
            <a:r>
              <a:rPr lang="ko-KR" altLang="en-US" sz="1000" b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FFFF">
                    <a:alpha val="95000"/>
                  </a:srgbClr>
                </a:solidFill>
              </a:rPr>
              <a:t>W</a:t>
            </a:r>
            <a:r>
              <a:rPr lang="ko-KR" altLang="en-US" sz="1000" b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FFFF">
                    <a:alpha val="95000"/>
                  </a:srgbClr>
                </a:solidFill>
              </a:rPr>
              <a:t>, A, </a:t>
            </a:r>
            <a:r>
              <a:rPr lang="ko-KR" altLang="en-US" sz="1000" b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FFFF">
                    <a:alpha val="95000"/>
                  </a:srgbClr>
                </a:solidFill>
              </a:rPr>
              <a:t>S</a:t>
            </a:r>
            <a:r>
              <a:rPr lang="ko-KR" altLang="en-US" sz="1000" b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FFFF">
                    <a:alpha val="95000"/>
                  </a:srgbClr>
                </a:solidFill>
              </a:rPr>
              <a:t>, D로 이동</a:t>
            </a:r>
            <a:endParaRPr lang="ko-KR" altLang="en-US"/>
          </a:p>
          <a:p>
            <a:pPr algn="dist"/>
            <a:endParaRPr lang="en-US" sz="1000" b="0" dirty="0"/>
          </a:p>
          <a:p>
            <a:pPr algn="dist"/>
            <a:endParaRPr lang="en-US" sz="1000" b="0" dirty="0"/>
          </a:p>
          <a:p>
            <a:pPr algn="dist"/>
            <a:r>
              <a:rPr lang="ko-KR" altLang="en-US" sz="1000" b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FFFF">
                    <a:alpha val="95000"/>
                  </a:srgbClr>
                </a:solidFill>
              </a:rPr>
              <a:t>총을 먹을 시 총알 획득</a:t>
            </a:r>
          </a:p>
          <a:p>
            <a:pPr algn="dist"/>
            <a:endParaRPr lang="en-US" sz="1000" b="0" dirty="0"/>
          </a:p>
          <a:p>
            <a:pPr algn="dist"/>
            <a:endParaRPr lang="en-US" sz="1000" b="0" dirty="0"/>
          </a:p>
          <a:p>
            <a:pPr algn="dist"/>
            <a:r>
              <a:rPr lang="en-US" altLang="ko-KR" sz="1000" b="0"/>
              <a:t>5개의 생명</a:t>
            </a:r>
            <a:endParaRPr lang="en-US"/>
          </a:p>
          <a:p>
            <a:pPr algn="dist"/>
            <a:endParaRPr lang="en-US" sz="1000" b="0" dirty="0"/>
          </a:p>
          <a:p>
            <a:pPr algn="dist"/>
            <a:endParaRPr lang="en-US" sz="1000" b="0" dirty="0"/>
          </a:p>
          <a:p>
            <a:pPr algn="dist"/>
            <a:r>
              <a:rPr lang="ko-KR" altLang="en-US" sz="1000" b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FFFF">
                    <a:alpha val="95000"/>
                  </a:srgbClr>
                </a:solidFill>
              </a:rPr>
              <a:t>적은 랜덤 스폰</a:t>
            </a:r>
            <a:endParaRPr lang="en-US" sz="1000" b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FFFFFF">
                  <a:alpha val="95000"/>
                </a:srgbClr>
              </a:solidFill>
            </a:endParaRPr>
          </a:p>
          <a:p>
            <a:pPr algn="dist"/>
            <a:endParaRPr lang="en-US" sz="1000" b="0" dirty="0"/>
          </a:p>
          <a:p>
            <a:pPr algn="dist"/>
            <a:endParaRPr lang="en-US" sz="1000" b="0" dirty="0"/>
          </a:p>
          <a:p>
            <a:pPr algn="dist"/>
            <a:r>
              <a:rPr lang="en-US" altLang="ko-KR" sz="1000" b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FFFF">
                    <a:alpha val="95000"/>
                  </a:srgbClr>
                </a:solidFill>
              </a:rPr>
              <a:t>최대한</a:t>
            </a:r>
            <a:r>
              <a:rPr lang="en-US" altLang="ko-KR" sz="1000" b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FFFF">
                    <a:alpha val="95000"/>
                  </a:srgbClr>
                </a:solidFill>
              </a:rPr>
              <a:t> </a:t>
            </a:r>
            <a:r>
              <a:rPr lang="en-US" altLang="ko-KR" sz="1000" b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FFFF">
                    <a:alpha val="95000"/>
                  </a:srgbClr>
                </a:solidFill>
              </a:rPr>
              <a:t>오래</a:t>
            </a:r>
            <a:r>
              <a:rPr lang="en-US" altLang="ko-KR" sz="1000" b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FFFF">
                    <a:alpha val="95000"/>
                  </a:srgbClr>
                </a:solidFill>
              </a:rPr>
              <a:t> </a:t>
            </a:r>
            <a:r>
              <a:rPr lang="en-US" altLang="ko-KR" sz="1000" b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FFFF">
                    <a:alpha val="95000"/>
                  </a:srgbClr>
                </a:solidFill>
              </a:rPr>
              <a:t>살아남기</a:t>
            </a:r>
            <a:endParaRPr lang="en-US" altLang="ko-KR" sz="1000" b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FFFFFF">
                  <a:alpha val="95000"/>
                </a:srgbClr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94FC8F8-578E-44F5-89E9-CF1136AF7F4E}"/>
              </a:ext>
            </a:extLst>
          </p:cNvPr>
          <p:cNvSpPr/>
          <p:nvPr/>
        </p:nvSpPr>
        <p:spPr>
          <a:xfrm rot="10800000">
            <a:off x="7034329" y="2416185"/>
            <a:ext cx="41564" cy="41564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254000">
              <a:schemeClr val="accent3">
                <a:satMod val="175000"/>
                <a:alpha val="6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B7B5C01-7E2B-4083-9656-4179675B1494}"/>
              </a:ext>
            </a:extLst>
          </p:cNvPr>
          <p:cNvSpPr/>
          <p:nvPr/>
        </p:nvSpPr>
        <p:spPr>
          <a:xfrm rot="10800000">
            <a:off x="7034329" y="2925072"/>
            <a:ext cx="41564" cy="41564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254000">
              <a:schemeClr val="accent3">
                <a:satMod val="175000"/>
                <a:alpha val="6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6E98211-E2F1-493E-9FC3-3AE2FD32472E}"/>
              </a:ext>
            </a:extLst>
          </p:cNvPr>
          <p:cNvSpPr/>
          <p:nvPr/>
        </p:nvSpPr>
        <p:spPr>
          <a:xfrm rot="10800000">
            <a:off x="7034329" y="3433959"/>
            <a:ext cx="41564" cy="41564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254000">
              <a:schemeClr val="accent3">
                <a:satMod val="175000"/>
                <a:alpha val="6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668263E-7E77-49C0-8383-3929A910921F}"/>
              </a:ext>
            </a:extLst>
          </p:cNvPr>
          <p:cNvSpPr/>
          <p:nvPr/>
        </p:nvSpPr>
        <p:spPr>
          <a:xfrm rot="10800000">
            <a:off x="7034329" y="3942846"/>
            <a:ext cx="41564" cy="41564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254000">
              <a:schemeClr val="accent3">
                <a:satMod val="175000"/>
                <a:alpha val="6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7A82186-B6F4-4E44-AC78-028DC4BC04B4}"/>
              </a:ext>
            </a:extLst>
          </p:cNvPr>
          <p:cNvSpPr/>
          <p:nvPr/>
        </p:nvSpPr>
        <p:spPr>
          <a:xfrm rot="10800000">
            <a:off x="7034329" y="4451734"/>
            <a:ext cx="41564" cy="41564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254000">
              <a:schemeClr val="accent3">
                <a:satMod val="175000"/>
                <a:alpha val="6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7D479B2-2329-48C2-8970-D1270B5E4913}"/>
              </a:ext>
            </a:extLst>
          </p:cNvPr>
          <p:cNvSpPr/>
          <p:nvPr/>
        </p:nvSpPr>
        <p:spPr>
          <a:xfrm rot="10800000" flipH="1" flipV="1">
            <a:off x="11674314" y="6296175"/>
            <a:ext cx="103889" cy="103889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4E3DAE8-0FF7-41E6-A8AD-7D593CB2F99F}"/>
              </a:ext>
            </a:extLst>
          </p:cNvPr>
          <p:cNvSpPr/>
          <p:nvPr/>
        </p:nvSpPr>
        <p:spPr>
          <a:xfrm rot="10800000" flipH="1" flipV="1">
            <a:off x="427568" y="6400064"/>
            <a:ext cx="45720" cy="45720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09AB6454-883A-40F6-87F9-EDD7A3BABF59}"/>
              </a:ext>
            </a:extLst>
          </p:cNvPr>
          <p:cNvSpPr/>
          <p:nvPr/>
        </p:nvSpPr>
        <p:spPr>
          <a:xfrm rot="10800000" flipH="1" flipV="1">
            <a:off x="11720630" y="457936"/>
            <a:ext cx="45720" cy="45720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C5487A8-3589-40D6-8D33-C89AEF87A1B8}"/>
              </a:ext>
            </a:extLst>
          </p:cNvPr>
          <p:cNvSpPr/>
          <p:nvPr/>
        </p:nvSpPr>
        <p:spPr>
          <a:xfrm rot="10800000" flipH="1" flipV="1">
            <a:off x="10184459" y="1496546"/>
            <a:ext cx="103889" cy="103889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" name="그림 10" descr="비행, 하늘, 실외, 평면이(가) 표시된 사진&#10;&#10;자동 생성된 설명">
            <a:extLst>
              <a:ext uri="{FF2B5EF4-FFF2-40B4-BE49-F238E27FC236}">
                <a16:creationId xmlns:a16="http://schemas.microsoft.com/office/drawing/2014/main" id="{B9DFD032-8441-4E18-94B9-4D52C387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858" y="4143142"/>
            <a:ext cx="1580917" cy="1164373"/>
          </a:xfrm>
          <a:prstGeom prst="rect">
            <a:avLst/>
          </a:prstGeom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id="{D6F9F37B-D9CD-4F3E-9A16-9CD216B73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762" y="1293193"/>
            <a:ext cx="1083062" cy="1158565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265D15B9-7509-4A54-88FE-73A718832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78" y="4105507"/>
            <a:ext cx="1667571" cy="1165302"/>
          </a:xfrm>
          <a:prstGeom prst="rect">
            <a:avLst/>
          </a:prstGeom>
        </p:spPr>
      </p:pic>
      <p:pic>
        <p:nvPicPr>
          <p:cNvPr id="13" name="그림 13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8D116728-0E83-4C77-AE16-20497D286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7717" y="2420255"/>
            <a:ext cx="3709639" cy="1710829"/>
          </a:xfrm>
          <a:prstGeom prst="rect">
            <a:avLst/>
          </a:prstGeom>
        </p:spPr>
      </p:pic>
      <p:pic>
        <p:nvPicPr>
          <p:cNvPr id="14" name="그림 14">
            <a:extLst>
              <a:ext uri="{FF2B5EF4-FFF2-40B4-BE49-F238E27FC236}">
                <a16:creationId xmlns:a16="http://schemas.microsoft.com/office/drawing/2014/main" id="{0D035EA3-D4C6-468F-815B-B3A136AA6C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761" y="1246614"/>
            <a:ext cx="15906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4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3225" y="1233027"/>
            <a:ext cx="8681200" cy="482232"/>
          </a:xfrm>
        </p:spPr>
        <p:txBody>
          <a:bodyPr/>
          <a:lstStyle/>
          <a:p>
            <a:r>
              <a:rPr lang="ko-KR" altLang="en-US">
                <a:ln w="3175">
                  <a:solidFill>
                    <a:prstClr val="white">
                      <a:alpha val="0"/>
                    </a:prstClr>
                  </a:solidFill>
                </a:ln>
              </a:rPr>
              <a:t>플레이 영상</a:t>
            </a:r>
            <a:endParaRPr lang="ko-KR" altLang="en-US" sz="2000">
              <a:ln w="3175">
                <a:solidFill>
                  <a:prstClr val="white">
                    <a:alpha val="0"/>
                  </a:prstClr>
                </a:solidFill>
              </a:ln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AA2B9C-38C6-4CF1-AC8E-010B958BB915}"/>
              </a:ext>
            </a:extLst>
          </p:cNvPr>
          <p:cNvCxnSpPr>
            <a:cxnSpLocks/>
          </p:cNvCxnSpPr>
          <p:nvPr/>
        </p:nvCxnSpPr>
        <p:spPr>
          <a:xfrm>
            <a:off x="5109080" y="1557722"/>
            <a:ext cx="1973840" cy="0"/>
          </a:xfrm>
          <a:prstGeom prst="line">
            <a:avLst/>
          </a:prstGeom>
          <a:ln w="190500" cap="rnd">
            <a:solidFill>
              <a:schemeClr val="bg1">
                <a:alpha val="6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바닥글 개체 틀 2">
            <a:extLst>
              <a:ext uri="{FF2B5EF4-FFF2-40B4-BE49-F238E27FC236}">
                <a16:creationId xmlns:a16="http://schemas.microsoft.com/office/drawing/2014/main" id="{C3AB3498-58DA-4F3A-81B5-A36D932EF1A3}"/>
              </a:ext>
            </a:extLst>
          </p:cNvPr>
          <p:cNvSpPr txBox="1">
            <a:spLocks/>
          </p:cNvSpPr>
          <p:nvPr/>
        </p:nvSpPr>
        <p:spPr>
          <a:xfrm>
            <a:off x="9741212" y="6344447"/>
            <a:ext cx="2150751" cy="29686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ko-KR"/>
            </a:defPPr>
            <a:lvl1pPr marL="0" indent="0" algn="dist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700" b="1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>
                <a:solidFill>
                  <a:schemeClr val="tx1">
                    <a:lumMod val="50000"/>
                    <a:lumOff val="50000"/>
                    <a:alpha val="64000"/>
                  </a:schemeClr>
                </a:solidFill>
              </a:rPr>
              <a:t>ADSTOREPOST.COM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540DDE5-5FB6-40B8-ABD5-5C183C5D6EE4}"/>
              </a:ext>
            </a:extLst>
          </p:cNvPr>
          <p:cNvSpPr/>
          <p:nvPr/>
        </p:nvSpPr>
        <p:spPr>
          <a:xfrm rot="10800000" flipH="1" flipV="1">
            <a:off x="9689267" y="2239586"/>
            <a:ext cx="103889" cy="103889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6F918E8-7270-4FFC-999F-563A836AF551}"/>
              </a:ext>
            </a:extLst>
          </p:cNvPr>
          <p:cNvSpPr/>
          <p:nvPr/>
        </p:nvSpPr>
        <p:spPr>
          <a:xfrm rot="10800000" flipH="1" flipV="1">
            <a:off x="6006699" y="5932765"/>
            <a:ext cx="103889" cy="103889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789749F-04D9-4B0C-B7DE-7D265B394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1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>
            <a:extLst>
              <a:ext uri="{FF2B5EF4-FFF2-40B4-BE49-F238E27FC236}">
                <a16:creationId xmlns:a16="http://schemas.microsoft.com/office/drawing/2014/main" id="{794F91B0-552B-46FC-AAB2-416FE301A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09" y="2019357"/>
            <a:ext cx="6636834" cy="1824967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3225" y="1233027"/>
            <a:ext cx="8681200" cy="482232"/>
          </a:xfrm>
        </p:spPr>
        <p:txBody>
          <a:bodyPr/>
          <a:lstStyle/>
          <a:p>
            <a:r>
              <a:rPr lang="ko-KR" altLang="en-US"/>
              <a:t>구현된 기술 - 캐릭터 조작</a:t>
            </a:r>
            <a:endParaRPr lang="en-US" sz="20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AA2B9C-38C6-4CF1-AC8E-010B958BB915}"/>
              </a:ext>
            </a:extLst>
          </p:cNvPr>
          <p:cNvCxnSpPr>
            <a:cxnSpLocks/>
          </p:cNvCxnSpPr>
          <p:nvPr/>
        </p:nvCxnSpPr>
        <p:spPr>
          <a:xfrm>
            <a:off x="5109080" y="1557722"/>
            <a:ext cx="1973840" cy="0"/>
          </a:xfrm>
          <a:prstGeom prst="line">
            <a:avLst/>
          </a:prstGeom>
          <a:ln w="190500" cap="rnd">
            <a:solidFill>
              <a:schemeClr val="bg1">
                <a:alpha val="6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바닥글 개체 틀 2">
            <a:extLst>
              <a:ext uri="{FF2B5EF4-FFF2-40B4-BE49-F238E27FC236}">
                <a16:creationId xmlns:a16="http://schemas.microsoft.com/office/drawing/2014/main" id="{C3AB3498-58DA-4F3A-81B5-A36D932EF1A3}"/>
              </a:ext>
            </a:extLst>
          </p:cNvPr>
          <p:cNvSpPr txBox="1">
            <a:spLocks/>
          </p:cNvSpPr>
          <p:nvPr/>
        </p:nvSpPr>
        <p:spPr>
          <a:xfrm>
            <a:off x="9741212" y="6344447"/>
            <a:ext cx="2150751" cy="29686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ko-KR"/>
            </a:defPPr>
            <a:lvl1pPr marL="0" indent="0" algn="dist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700" b="1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>
                <a:solidFill>
                  <a:schemeClr val="tx1">
                    <a:lumMod val="50000"/>
                    <a:lumOff val="50000"/>
                    <a:alpha val="64000"/>
                  </a:schemeClr>
                </a:solidFill>
              </a:rPr>
              <a:t>ADSTOREPOST.COM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13DFD7E-6E4E-4771-A9A2-75D45EEBC2D2}"/>
              </a:ext>
            </a:extLst>
          </p:cNvPr>
          <p:cNvGrpSpPr/>
          <p:nvPr userDrawn="1"/>
        </p:nvGrpSpPr>
        <p:grpSpPr>
          <a:xfrm>
            <a:off x="5869082" y="979838"/>
            <a:ext cx="449486" cy="222393"/>
            <a:chOff x="3921721" y="2338045"/>
            <a:chExt cx="4391743" cy="217291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70E4B43-E231-48AF-A5ED-BDEF7286B72B}"/>
                </a:ext>
              </a:extLst>
            </p:cNvPr>
            <p:cNvSpPr/>
            <p:nvPr userDrawn="1"/>
          </p:nvSpPr>
          <p:spPr>
            <a:xfrm>
              <a:off x="3978811" y="2338045"/>
              <a:ext cx="4234378" cy="21729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91000"/>
                    <a:lumOff val="9000"/>
                  </a:schemeClr>
                </a:gs>
                <a:gs pos="100000">
                  <a:schemeClr val="tx1">
                    <a:lumMod val="7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alpha val="6000"/>
                </a:schemeClr>
              </a:solidFill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1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01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081C7D8-9376-490F-9E48-93B30CCBC376}"/>
                </a:ext>
              </a:extLst>
            </p:cNvPr>
            <p:cNvSpPr/>
            <p:nvPr/>
          </p:nvSpPr>
          <p:spPr>
            <a:xfrm rot="10800000">
              <a:off x="3921721" y="332421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BBCB7D1-C942-43D8-93D6-2CF30BA4DD92}"/>
                </a:ext>
              </a:extLst>
            </p:cNvPr>
            <p:cNvSpPr/>
            <p:nvPr/>
          </p:nvSpPr>
          <p:spPr>
            <a:xfrm rot="10800000">
              <a:off x="8112913" y="332422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D143D3-24A6-4512-A6A0-8CC5F37D51D3}"/>
              </a:ext>
            </a:extLst>
          </p:cNvPr>
          <p:cNvGrpSpPr/>
          <p:nvPr/>
        </p:nvGrpSpPr>
        <p:grpSpPr>
          <a:xfrm>
            <a:off x="5752307" y="4558898"/>
            <a:ext cx="3984368" cy="1319782"/>
            <a:chOff x="6874132" y="4072693"/>
            <a:chExt cx="3984368" cy="1319782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FFFBF0F-0301-4C43-9296-39379AF55F18}"/>
                </a:ext>
              </a:extLst>
            </p:cNvPr>
            <p:cNvCxnSpPr>
              <a:cxnSpLocks/>
            </p:cNvCxnSpPr>
            <p:nvPr/>
          </p:nvCxnSpPr>
          <p:spPr>
            <a:xfrm>
              <a:off x="6874132" y="4503966"/>
              <a:ext cx="1348159" cy="0"/>
            </a:xfrm>
            <a:prstGeom prst="line">
              <a:avLst/>
            </a:prstGeom>
            <a:ln w="28575" cap="rnd">
              <a:solidFill>
                <a:schemeClr val="bg1"/>
              </a:solidFill>
              <a:round/>
            </a:ln>
            <a:effectLst>
              <a:glow rad="190500">
                <a:schemeClr val="accent3">
                  <a:satMod val="175000"/>
                  <a:alpha val="9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내용 개체 틀 4">
              <a:extLst>
                <a:ext uri="{FF2B5EF4-FFF2-40B4-BE49-F238E27FC236}">
                  <a16:creationId xmlns:a16="http://schemas.microsoft.com/office/drawing/2014/main" id="{67DCACF8-4A05-4554-9BB1-386B58C742F6}"/>
                </a:ext>
              </a:extLst>
            </p:cNvPr>
            <p:cNvSpPr txBox="1">
              <a:spLocks/>
            </p:cNvSpPr>
            <p:nvPr/>
          </p:nvSpPr>
          <p:spPr>
            <a:xfrm>
              <a:off x="6884888" y="4072693"/>
              <a:ext cx="1326644" cy="482232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1800" b="1" kern="1200" spc="-60" baseline="0" dirty="0">
                  <a:ln w="317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BFFFB">
                      <a:alpha val="95000"/>
                    </a:srgbClr>
                  </a:solidFill>
                  <a:effectLst/>
                  <a:latin typeface="+mj-ea"/>
                  <a:ea typeface="+mj-ea"/>
                  <a:cs typeface="+mn-cs"/>
                </a:defRPr>
              </a:lvl1pPr>
              <a:lvl2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ko-KR" altLang="en-US" sz="1050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함수의</a:t>
              </a:r>
              <a:r>
                <a:rPr lang="en-US" sz="1050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 </a:t>
              </a:r>
              <a:r>
                <a:rPr lang="ko-KR" altLang="en-US" sz="1050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기능</a:t>
              </a:r>
              <a:endParaRPr lang="en-US" sz="1050" dirty="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</p:txBody>
        </p:sp>
        <p:sp>
          <p:nvSpPr>
            <p:cNvPr id="25" name="내용 개체 틀 4">
              <a:extLst>
                <a:ext uri="{FF2B5EF4-FFF2-40B4-BE49-F238E27FC236}">
                  <a16:creationId xmlns:a16="http://schemas.microsoft.com/office/drawing/2014/main" id="{8F0EF68F-15EE-4586-AA5F-9B2F96EC141C}"/>
                </a:ext>
              </a:extLst>
            </p:cNvPr>
            <p:cNvSpPr txBox="1">
              <a:spLocks/>
            </p:cNvSpPr>
            <p:nvPr/>
          </p:nvSpPr>
          <p:spPr>
            <a:xfrm>
              <a:off x="6884888" y="4586993"/>
              <a:ext cx="3973612" cy="805482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1800" b="1" kern="1200" spc="-60" baseline="0" dirty="0">
                  <a:ln w="317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BFFFB">
                      <a:alpha val="95000"/>
                    </a:srgbClr>
                  </a:solidFill>
                  <a:effectLst/>
                  <a:latin typeface="+mj-ea"/>
                  <a:ea typeface="+mj-ea"/>
                  <a:cs typeface="+mn-cs"/>
                </a:defRPr>
              </a:lvl1pPr>
              <a:lvl2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sz="1200" b="0" spc="-40" err="1"/>
                <a:t>마우스의</a:t>
              </a:r>
              <a:r>
                <a:rPr lang="en-US" altLang="en-US" sz="1200" b="0" spc="-40"/>
                <a:t> </a:t>
              </a:r>
              <a:r>
                <a:rPr lang="en-US" altLang="en-US" sz="1200" b="0" spc="-40" err="1"/>
                <a:t>월드</a:t>
              </a:r>
              <a:r>
                <a:rPr lang="en-US" altLang="en-US" sz="1200" b="0" spc="-40"/>
                <a:t> </a:t>
              </a:r>
              <a:r>
                <a:rPr lang="en-US" altLang="en-US" sz="1200" b="0" spc="-40" err="1"/>
                <a:t>좌표를</a:t>
              </a:r>
              <a:r>
                <a:rPr lang="en-US" altLang="en-US" sz="1200" b="0" spc="-40"/>
                <a:t> </a:t>
              </a:r>
              <a:r>
                <a:rPr lang="en-US" altLang="en-US" sz="1200" b="0" spc="-40" err="1"/>
                <a:t>구한다</a:t>
              </a:r>
              <a:r>
                <a:rPr lang="en-US" altLang="en-US" sz="1200" b="0" spc="-40"/>
                <a:t>.</a:t>
              </a:r>
            </a:p>
            <a:p>
              <a:pPr algn="l"/>
              <a:r>
                <a:rPr lang="en-US" altLang="en-US" sz="1200" b="0" spc="-40" err="1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LineTrace를</a:t>
              </a:r>
              <a:r>
                <a:rPr lang="en-US" altLang="en-US" sz="1200" b="0" spc="-40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 쏴 </a:t>
              </a:r>
              <a:r>
                <a:rPr lang="en-US" altLang="en-US" sz="1200" b="0" spc="-40" err="1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첫번째로</a:t>
              </a:r>
              <a:r>
                <a:rPr lang="en-US" altLang="en-US" sz="1200" b="0" spc="-40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 </a:t>
              </a:r>
              <a:r>
                <a:rPr lang="en-US" altLang="en-US" sz="1200" b="0" spc="-40" err="1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hit한</a:t>
              </a:r>
              <a:r>
                <a:rPr lang="en-US" altLang="en-US" sz="1200" b="0" spc="-40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 </a:t>
              </a:r>
              <a:r>
                <a:rPr lang="en-US" altLang="en-US" sz="1200" b="0" spc="-40" err="1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좌표를</a:t>
              </a:r>
              <a:r>
                <a:rPr lang="en-US" altLang="en-US" sz="1200" b="0" spc="-40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 구한다 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BA58B09-6A2F-4766-941F-F7B130954D6D}"/>
              </a:ext>
            </a:extLst>
          </p:cNvPr>
          <p:cNvGrpSpPr/>
          <p:nvPr/>
        </p:nvGrpSpPr>
        <p:grpSpPr>
          <a:xfrm>
            <a:off x="913791" y="3847637"/>
            <a:ext cx="3976679" cy="2002949"/>
            <a:chOff x="6874132" y="3764737"/>
            <a:chExt cx="3976679" cy="200294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7A9F876-9323-4B99-AC5F-15C12DF0F54A}"/>
                </a:ext>
              </a:extLst>
            </p:cNvPr>
            <p:cNvCxnSpPr>
              <a:cxnSpLocks/>
            </p:cNvCxnSpPr>
            <p:nvPr/>
          </p:nvCxnSpPr>
          <p:spPr>
            <a:xfrm>
              <a:off x="6874132" y="4503966"/>
              <a:ext cx="1348159" cy="0"/>
            </a:xfrm>
            <a:prstGeom prst="line">
              <a:avLst/>
            </a:prstGeom>
            <a:ln w="28575" cap="rnd">
              <a:solidFill>
                <a:schemeClr val="bg1"/>
              </a:solidFill>
              <a:round/>
            </a:ln>
            <a:effectLst>
              <a:glow rad="190500">
                <a:schemeClr val="accent3">
                  <a:satMod val="175000"/>
                  <a:alpha val="9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내용 개체 틀 4">
              <a:extLst>
                <a:ext uri="{FF2B5EF4-FFF2-40B4-BE49-F238E27FC236}">
                  <a16:creationId xmlns:a16="http://schemas.microsoft.com/office/drawing/2014/main" id="{52A88780-83DD-420B-8F5A-C200D51069F1}"/>
                </a:ext>
              </a:extLst>
            </p:cNvPr>
            <p:cNvSpPr txBox="1">
              <a:spLocks/>
            </p:cNvSpPr>
            <p:nvPr/>
          </p:nvSpPr>
          <p:spPr>
            <a:xfrm>
              <a:off x="6884888" y="4072693"/>
              <a:ext cx="1326644" cy="482232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1800" b="1" kern="1200" spc="-60" baseline="0" dirty="0">
                  <a:ln w="317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BFFFB">
                      <a:alpha val="95000"/>
                    </a:srgbClr>
                  </a:solidFill>
                  <a:effectLst/>
                  <a:latin typeface="+mj-ea"/>
                  <a:ea typeface="+mj-ea"/>
                  <a:cs typeface="+mn-cs"/>
                </a:defRPr>
              </a:lvl1pPr>
              <a:lvl2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ko-KR" altLang="en-US" sz="1050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입력 방식</a:t>
              </a:r>
            </a:p>
          </p:txBody>
        </p:sp>
        <p:sp>
          <p:nvSpPr>
            <p:cNvPr id="39" name="내용 개체 틀 4">
              <a:extLst>
                <a:ext uri="{FF2B5EF4-FFF2-40B4-BE49-F238E27FC236}">
                  <a16:creationId xmlns:a16="http://schemas.microsoft.com/office/drawing/2014/main" id="{569B8D6A-87E0-44E5-89F5-D30AC18E1469}"/>
                </a:ext>
              </a:extLst>
            </p:cNvPr>
            <p:cNvSpPr txBox="1">
              <a:spLocks/>
            </p:cNvSpPr>
            <p:nvPr/>
          </p:nvSpPr>
          <p:spPr>
            <a:xfrm>
              <a:off x="6877199" y="3764737"/>
              <a:ext cx="3973612" cy="200294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1800" b="1" kern="1200" spc="-60" baseline="0" dirty="0">
                  <a:ln w="317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BFFFB">
                      <a:alpha val="95000"/>
                    </a:srgbClr>
                  </a:solidFill>
                  <a:effectLst/>
                  <a:latin typeface="+mj-ea"/>
                  <a:ea typeface="+mj-ea"/>
                  <a:cs typeface="+mn-cs"/>
                </a:defRPr>
              </a:lvl1pPr>
              <a:lvl2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altLang="en-US" sz="2000" spc="-40" dirty="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  <a:p>
              <a:pPr algn="l"/>
              <a:endParaRPr lang="en-US" altLang="en-US" sz="1100" spc="-40" dirty="0"/>
            </a:p>
            <a:p>
              <a:pPr algn="l"/>
              <a:endParaRPr lang="en-US" altLang="en-US" sz="1100" spc="-40" dirty="0"/>
            </a:p>
            <a:p>
              <a:pPr algn="l"/>
              <a:r>
                <a:rPr lang="en-US" altLang="en-US" sz="1100" spc="-40"/>
                <a:t>- 0 1 . </a:t>
              </a:r>
              <a:r>
                <a:rPr lang="en-US" altLang="en-US" sz="1100" spc="-40" err="1"/>
                <a:t>마우스를</a:t>
              </a:r>
              <a:r>
                <a:rPr lang="en-US" altLang="en-US" sz="1100" spc="-40"/>
                <a:t> 따라 회전</a:t>
              </a:r>
              <a:endParaRPr lang="en-US" altLang="en-US" sz="1100" spc="-4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  <a:p>
              <a:pPr algn="l"/>
              <a:endParaRPr lang="en-US" altLang="en-US" sz="1100" spc="-40" dirty="0"/>
            </a:p>
            <a:p>
              <a:pPr algn="l"/>
              <a:r>
                <a:rPr lang="en-US" altLang="en-US" sz="1100" spc="-40">
                  <a:solidFill>
                    <a:schemeClr val="tx1">
                      <a:lumMod val="50000"/>
                      <a:lumOff val="50000"/>
                      <a:alpha val="95000"/>
                    </a:schemeClr>
                  </a:solidFill>
                </a:rPr>
                <a:t>- </a:t>
              </a:r>
              <a:r>
                <a:rPr lang="en-US" altLang="en-US" sz="1100" spc="-40">
                  <a:solidFill>
                    <a:schemeClr val="bg1"/>
                  </a:solidFill>
                </a:rPr>
                <a:t>0 2 . World </a:t>
              </a:r>
              <a:r>
                <a:rPr lang="en-US" altLang="en-US" sz="1100" spc="-40" err="1">
                  <a:solidFill>
                    <a:schemeClr val="bg1"/>
                  </a:solidFill>
                </a:rPr>
                <a:t>좌표로</a:t>
              </a:r>
              <a:r>
                <a:rPr lang="en-US" altLang="en-US" sz="1100" spc="-40">
                  <a:solidFill>
                    <a:schemeClr val="bg1"/>
                  </a:solidFill>
                </a:rPr>
                <a:t> </a:t>
              </a:r>
              <a:r>
                <a:rPr lang="en-US" altLang="en-US" sz="1100" spc="-40" err="1">
                  <a:solidFill>
                    <a:schemeClr val="bg1"/>
                  </a:solidFill>
                </a:rPr>
                <a:t>움직이기</a:t>
              </a:r>
              <a:endParaRPr lang="en-US" altLang="en-US" sz="1100" spc="-40" err="1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</a:endParaRPr>
            </a:p>
            <a:p>
              <a:pPr algn="l"/>
              <a:endParaRPr lang="en-US" altLang="en-US" sz="1100" spc="-40" dirty="0"/>
            </a:p>
            <a:p>
              <a:pPr algn="l"/>
              <a:endParaRPr lang="en-US" altLang="en-US" sz="1100" spc="-4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  <a:alpha val="95000"/>
                  </a:schemeClr>
                </a:solidFill>
              </a:endParaRPr>
            </a:p>
          </p:txBody>
        </p: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0540DDE5-5FB6-40B8-ABD5-5C183C5D6EE4}"/>
              </a:ext>
            </a:extLst>
          </p:cNvPr>
          <p:cNvSpPr/>
          <p:nvPr/>
        </p:nvSpPr>
        <p:spPr>
          <a:xfrm rot="10800000" flipH="1" flipV="1">
            <a:off x="9689267" y="2239586"/>
            <a:ext cx="103889" cy="103889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6F918E8-7270-4FFC-999F-563A836AF551}"/>
              </a:ext>
            </a:extLst>
          </p:cNvPr>
          <p:cNvSpPr/>
          <p:nvPr/>
        </p:nvSpPr>
        <p:spPr>
          <a:xfrm rot="10800000" flipH="1" flipV="1">
            <a:off x="6006699" y="5932765"/>
            <a:ext cx="103889" cy="103889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" name="그림 10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A3B6CBF9-F33A-4923-AB13-98A57DA15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738" y="2018255"/>
            <a:ext cx="2095500" cy="1000125"/>
          </a:xfrm>
          <a:prstGeom prst="rect">
            <a:avLst/>
          </a:prstGeom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id="{008510FC-1491-4BCE-9452-AC14105DC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950" y="3025814"/>
            <a:ext cx="23241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4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3225" y="1233027"/>
            <a:ext cx="8681200" cy="482232"/>
          </a:xfrm>
        </p:spPr>
        <p:txBody>
          <a:bodyPr/>
          <a:lstStyle/>
          <a:p>
            <a:r>
              <a:rPr lang="ko-KR" altLang="en-US"/>
              <a:t>구현된 기술 - 캐릭터 조작</a:t>
            </a:r>
            <a:endParaRPr lang="en-US" sz="20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AA2B9C-38C6-4CF1-AC8E-010B958BB915}"/>
              </a:ext>
            </a:extLst>
          </p:cNvPr>
          <p:cNvCxnSpPr>
            <a:cxnSpLocks/>
          </p:cNvCxnSpPr>
          <p:nvPr/>
        </p:nvCxnSpPr>
        <p:spPr>
          <a:xfrm>
            <a:off x="5109080" y="1557722"/>
            <a:ext cx="1973840" cy="0"/>
          </a:xfrm>
          <a:prstGeom prst="line">
            <a:avLst/>
          </a:prstGeom>
          <a:ln w="190500" cap="rnd">
            <a:solidFill>
              <a:schemeClr val="bg1">
                <a:alpha val="6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바닥글 개체 틀 2">
            <a:extLst>
              <a:ext uri="{FF2B5EF4-FFF2-40B4-BE49-F238E27FC236}">
                <a16:creationId xmlns:a16="http://schemas.microsoft.com/office/drawing/2014/main" id="{C3AB3498-58DA-4F3A-81B5-A36D932EF1A3}"/>
              </a:ext>
            </a:extLst>
          </p:cNvPr>
          <p:cNvSpPr txBox="1">
            <a:spLocks/>
          </p:cNvSpPr>
          <p:nvPr/>
        </p:nvSpPr>
        <p:spPr>
          <a:xfrm>
            <a:off x="9741212" y="6344447"/>
            <a:ext cx="2150751" cy="29686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ko-KR"/>
            </a:defPPr>
            <a:lvl1pPr marL="0" indent="0" algn="dist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700" b="1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>
                <a:solidFill>
                  <a:schemeClr val="tx1">
                    <a:lumMod val="50000"/>
                    <a:lumOff val="50000"/>
                    <a:alpha val="64000"/>
                  </a:schemeClr>
                </a:solidFill>
              </a:rPr>
              <a:t>ADSTOREPOST.COM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13DFD7E-6E4E-4771-A9A2-75D45EEBC2D2}"/>
              </a:ext>
            </a:extLst>
          </p:cNvPr>
          <p:cNvGrpSpPr/>
          <p:nvPr userDrawn="1"/>
        </p:nvGrpSpPr>
        <p:grpSpPr>
          <a:xfrm>
            <a:off x="5869082" y="979838"/>
            <a:ext cx="449486" cy="222393"/>
            <a:chOff x="3921721" y="2338045"/>
            <a:chExt cx="4391743" cy="217291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70E4B43-E231-48AF-A5ED-BDEF7286B72B}"/>
                </a:ext>
              </a:extLst>
            </p:cNvPr>
            <p:cNvSpPr/>
            <p:nvPr userDrawn="1"/>
          </p:nvSpPr>
          <p:spPr>
            <a:xfrm>
              <a:off x="3978811" y="2338045"/>
              <a:ext cx="4234378" cy="21729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91000"/>
                    <a:lumOff val="9000"/>
                  </a:schemeClr>
                </a:gs>
                <a:gs pos="100000">
                  <a:schemeClr val="tx1">
                    <a:lumMod val="7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alpha val="6000"/>
                </a:schemeClr>
              </a:solidFill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1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02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081C7D8-9376-490F-9E48-93B30CCBC376}"/>
                </a:ext>
              </a:extLst>
            </p:cNvPr>
            <p:cNvSpPr/>
            <p:nvPr/>
          </p:nvSpPr>
          <p:spPr>
            <a:xfrm rot="10800000">
              <a:off x="3921721" y="332421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BBCB7D1-C942-43D8-93D6-2CF30BA4DD92}"/>
                </a:ext>
              </a:extLst>
            </p:cNvPr>
            <p:cNvSpPr/>
            <p:nvPr/>
          </p:nvSpPr>
          <p:spPr>
            <a:xfrm rot="10800000">
              <a:off x="8112913" y="332422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BA58B09-6A2F-4766-941F-F7B130954D6D}"/>
              </a:ext>
            </a:extLst>
          </p:cNvPr>
          <p:cNvGrpSpPr/>
          <p:nvPr/>
        </p:nvGrpSpPr>
        <p:grpSpPr>
          <a:xfrm>
            <a:off x="4624640" y="3921979"/>
            <a:ext cx="3973612" cy="2002949"/>
            <a:chOff x="6830736" y="3792615"/>
            <a:chExt cx="3973612" cy="200294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7A9F876-9323-4B99-AC5F-15C12DF0F54A}"/>
                </a:ext>
              </a:extLst>
            </p:cNvPr>
            <p:cNvCxnSpPr>
              <a:cxnSpLocks/>
            </p:cNvCxnSpPr>
            <p:nvPr/>
          </p:nvCxnSpPr>
          <p:spPr>
            <a:xfrm>
              <a:off x="6874132" y="4503966"/>
              <a:ext cx="1348159" cy="0"/>
            </a:xfrm>
            <a:prstGeom prst="line">
              <a:avLst/>
            </a:prstGeom>
            <a:ln w="28575" cap="rnd">
              <a:solidFill>
                <a:schemeClr val="bg1"/>
              </a:solidFill>
              <a:round/>
            </a:ln>
            <a:effectLst>
              <a:glow rad="190500">
                <a:schemeClr val="accent3">
                  <a:satMod val="175000"/>
                  <a:alpha val="9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내용 개체 틀 4">
              <a:extLst>
                <a:ext uri="{FF2B5EF4-FFF2-40B4-BE49-F238E27FC236}">
                  <a16:creationId xmlns:a16="http://schemas.microsoft.com/office/drawing/2014/main" id="{52A88780-83DD-420B-8F5A-C200D51069F1}"/>
                </a:ext>
              </a:extLst>
            </p:cNvPr>
            <p:cNvSpPr txBox="1">
              <a:spLocks/>
            </p:cNvSpPr>
            <p:nvPr/>
          </p:nvSpPr>
          <p:spPr>
            <a:xfrm>
              <a:off x="6884888" y="4072693"/>
              <a:ext cx="1326644" cy="482232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1800" b="1" kern="1200" spc="-60" baseline="0" dirty="0">
                  <a:ln w="317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BFFFB">
                      <a:alpha val="95000"/>
                    </a:srgbClr>
                  </a:solidFill>
                  <a:effectLst/>
                  <a:latin typeface="+mj-ea"/>
                  <a:ea typeface="+mj-ea"/>
                  <a:cs typeface="+mn-cs"/>
                </a:defRPr>
              </a:lvl1pPr>
              <a:lvl2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ko-KR" altLang="en-US" sz="1050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입력 방식</a:t>
              </a:r>
            </a:p>
          </p:txBody>
        </p:sp>
        <p:sp>
          <p:nvSpPr>
            <p:cNvPr id="39" name="내용 개체 틀 4">
              <a:extLst>
                <a:ext uri="{FF2B5EF4-FFF2-40B4-BE49-F238E27FC236}">
                  <a16:creationId xmlns:a16="http://schemas.microsoft.com/office/drawing/2014/main" id="{569B8D6A-87E0-44E5-89F5-D30AC18E1469}"/>
                </a:ext>
              </a:extLst>
            </p:cNvPr>
            <p:cNvSpPr txBox="1">
              <a:spLocks/>
            </p:cNvSpPr>
            <p:nvPr/>
          </p:nvSpPr>
          <p:spPr>
            <a:xfrm>
              <a:off x="6830736" y="3792615"/>
              <a:ext cx="3973612" cy="200294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1800" b="1" kern="1200" spc="-60" baseline="0" dirty="0">
                  <a:ln w="317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BFFFB">
                      <a:alpha val="95000"/>
                    </a:srgbClr>
                  </a:solidFill>
                  <a:effectLst/>
                  <a:latin typeface="+mj-ea"/>
                  <a:ea typeface="+mj-ea"/>
                  <a:cs typeface="+mn-cs"/>
                </a:defRPr>
              </a:lvl1pPr>
              <a:lvl2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altLang="en-US" sz="2000" spc="-40" dirty="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  <a:p>
              <a:pPr algn="l"/>
              <a:endParaRPr lang="en-US" altLang="en-US" sz="1100" spc="-40" dirty="0"/>
            </a:p>
            <a:p>
              <a:pPr algn="l"/>
              <a:endParaRPr lang="en-US" altLang="en-US" sz="1100" spc="-40" dirty="0"/>
            </a:p>
            <a:p>
              <a:pPr algn="l"/>
              <a:r>
                <a:rPr lang="en-US" altLang="en-US" sz="1100" spc="-40"/>
                <a:t>- 0 1 . X좌표, Y좌표 이동을 고정</a:t>
              </a:r>
              <a:endParaRPr lang="en-US" altLang="en-US" sz="1100" spc="-4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  <a:p>
              <a:pPr algn="l"/>
              <a:endParaRPr lang="en-US" altLang="en-US" sz="1100" spc="-40" dirty="0"/>
            </a:p>
            <a:p>
              <a:pPr algn="l"/>
              <a:r>
                <a:rPr lang="en-US" altLang="en-US" sz="1100" spc="-40" dirty="0">
                  <a:solidFill>
                    <a:schemeClr val="tx1">
                      <a:lumMod val="50000"/>
                      <a:lumOff val="50000"/>
                      <a:alpha val="95000"/>
                    </a:schemeClr>
                  </a:solidFill>
                </a:rPr>
                <a:t>- </a:t>
              </a:r>
              <a:r>
                <a:rPr lang="en-US" altLang="en-US" sz="1100" spc="-40">
                  <a:solidFill>
                    <a:schemeClr val="bg1"/>
                  </a:solidFill>
                </a:rPr>
                <a:t>0 2 . </a:t>
              </a:r>
              <a:r>
                <a:rPr lang="en-US" altLang="en-US" sz="1100" spc="-40" err="1">
                  <a:solidFill>
                    <a:schemeClr val="bg1"/>
                  </a:solidFill>
                </a:rPr>
                <a:t>Wolrd</a:t>
              </a:r>
              <a:r>
                <a:rPr lang="en-US" altLang="en-US" sz="1100" spc="-40">
                  <a:solidFill>
                    <a:schemeClr val="bg1"/>
                  </a:solidFill>
                </a:rPr>
                <a:t> </a:t>
              </a:r>
              <a:r>
                <a:rPr lang="en-US" altLang="en-US" sz="1100" spc="-40" err="1">
                  <a:solidFill>
                    <a:schemeClr val="bg1"/>
                  </a:solidFill>
                </a:rPr>
                <a:t>좌표로</a:t>
              </a:r>
              <a:r>
                <a:rPr lang="en-US" altLang="en-US" sz="1100" spc="-40">
                  <a:solidFill>
                    <a:schemeClr val="bg1"/>
                  </a:solidFill>
                </a:rPr>
                <a:t> </a:t>
              </a:r>
              <a:r>
                <a:rPr lang="en-US" altLang="en-US" sz="1100" spc="-40" dirty="0" err="1">
                  <a:solidFill>
                    <a:schemeClr val="bg1"/>
                  </a:solidFill>
                </a:rPr>
                <a:t>움직이기</a:t>
              </a:r>
              <a:endParaRPr lang="en-US" altLang="en-US" sz="1100" spc="-40" dirty="0" err="1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</a:endParaRPr>
            </a:p>
            <a:p>
              <a:pPr algn="l"/>
              <a:endParaRPr lang="en-US" altLang="en-US" sz="1100" spc="-40" dirty="0"/>
            </a:p>
            <a:p>
              <a:pPr algn="l"/>
              <a:endParaRPr lang="en-US" altLang="en-US" sz="1100" spc="-4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  <a:alpha val="95000"/>
                  </a:schemeClr>
                </a:solidFill>
              </a:endParaRPr>
            </a:p>
          </p:txBody>
        </p: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0540DDE5-5FB6-40B8-ABD5-5C183C5D6EE4}"/>
              </a:ext>
            </a:extLst>
          </p:cNvPr>
          <p:cNvSpPr/>
          <p:nvPr/>
        </p:nvSpPr>
        <p:spPr>
          <a:xfrm rot="10800000" flipH="1" flipV="1">
            <a:off x="9689267" y="2239586"/>
            <a:ext cx="103889" cy="103889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6F918E8-7270-4FFC-999F-563A836AF551}"/>
              </a:ext>
            </a:extLst>
          </p:cNvPr>
          <p:cNvSpPr/>
          <p:nvPr/>
        </p:nvSpPr>
        <p:spPr>
          <a:xfrm rot="10800000" flipH="1" flipV="1">
            <a:off x="6006699" y="5932765"/>
            <a:ext cx="103889" cy="103889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" name="그림 5">
            <a:extLst>
              <a:ext uri="{FF2B5EF4-FFF2-40B4-BE49-F238E27FC236}">
                <a16:creationId xmlns:a16="http://schemas.microsoft.com/office/drawing/2014/main" id="{48BA9C74-463B-4E43-8226-D86429B6D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252" y="1875286"/>
            <a:ext cx="3235712" cy="226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4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3225" y="1233027"/>
            <a:ext cx="8681200" cy="482232"/>
          </a:xfrm>
        </p:spPr>
        <p:txBody>
          <a:bodyPr/>
          <a:lstStyle/>
          <a:p>
            <a:r>
              <a:rPr lang="ko-KR" altLang="en-US" dirty="0"/>
              <a:t>구현된 기술 - </a:t>
            </a:r>
            <a:r>
              <a:rPr lang="ko-KR" altLang="en-US"/>
              <a:t>랜덤 생성</a:t>
            </a:r>
            <a:endParaRPr lang="en-US" sz="20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AA2B9C-38C6-4CF1-AC8E-010B958BB915}"/>
              </a:ext>
            </a:extLst>
          </p:cNvPr>
          <p:cNvCxnSpPr>
            <a:cxnSpLocks/>
          </p:cNvCxnSpPr>
          <p:nvPr/>
        </p:nvCxnSpPr>
        <p:spPr>
          <a:xfrm>
            <a:off x="5202007" y="1567015"/>
            <a:ext cx="1973840" cy="0"/>
          </a:xfrm>
          <a:prstGeom prst="line">
            <a:avLst/>
          </a:prstGeom>
          <a:ln w="190500" cap="rnd">
            <a:solidFill>
              <a:schemeClr val="bg1">
                <a:alpha val="6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바닥글 개체 틀 2">
            <a:extLst>
              <a:ext uri="{FF2B5EF4-FFF2-40B4-BE49-F238E27FC236}">
                <a16:creationId xmlns:a16="http://schemas.microsoft.com/office/drawing/2014/main" id="{C3AB3498-58DA-4F3A-81B5-A36D932EF1A3}"/>
              </a:ext>
            </a:extLst>
          </p:cNvPr>
          <p:cNvSpPr txBox="1">
            <a:spLocks/>
          </p:cNvSpPr>
          <p:nvPr/>
        </p:nvSpPr>
        <p:spPr>
          <a:xfrm>
            <a:off x="9741212" y="6344447"/>
            <a:ext cx="2150751" cy="29686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ko-KR"/>
            </a:defPPr>
            <a:lvl1pPr marL="0" indent="0" algn="dist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700" b="1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>
                <a:solidFill>
                  <a:schemeClr val="tx1">
                    <a:lumMod val="50000"/>
                    <a:lumOff val="50000"/>
                    <a:alpha val="64000"/>
                  </a:schemeClr>
                </a:solidFill>
              </a:rPr>
              <a:t>ADSTOREPOST.COM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13DFD7E-6E4E-4771-A9A2-75D45EEBC2D2}"/>
              </a:ext>
            </a:extLst>
          </p:cNvPr>
          <p:cNvGrpSpPr/>
          <p:nvPr userDrawn="1"/>
        </p:nvGrpSpPr>
        <p:grpSpPr>
          <a:xfrm>
            <a:off x="5869082" y="979838"/>
            <a:ext cx="449486" cy="222393"/>
            <a:chOff x="3921721" y="2338045"/>
            <a:chExt cx="4391743" cy="217291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70E4B43-E231-48AF-A5ED-BDEF7286B72B}"/>
                </a:ext>
              </a:extLst>
            </p:cNvPr>
            <p:cNvSpPr/>
            <p:nvPr userDrawn="1"/>
          </p:nvSpPr>
          <p:spPr>
            <a:xfrm>
              <a:off x="3978811" y="2338045"/>
              <a:ext cx="4234378" cy="21729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91000"/>
                    <a:lumOff val="9000"/>
                  </a:schemeClr>
                </a:gs>
                <a:gs pos="100000">
                  <a:schemeClr val="tx1">
                    <a:lumMod val="7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alpha val="6000"/>
                </a:schemeClr>
              </a:solidFill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1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03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081C7D8-9376-490F-9E48-93B30CCBC376}"/>
                </a:ext>
              </a:extLst>
            </p:cNvPr>
            <p:cNvSpPr/>
            <p:nvPr/>
          </p:nvSpPr>
          <p:spPr>
            <a:xfrm rot="10800000">
              <a:off x="3921721" y="332421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BBCB7D1-C942-43D8-93D6-2CF30BA4DD92}"/>
                </a:ext>
              </a:extLst>
            </p:cNvPr>
            <p:cNvSpPr/>
            <p:nvPr/>
          </p:nvSpPr>
          <p:spPr>
            <a:xfrm rot="10800000">
              <a:off x="8112913" y="332422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BA58B09-6A2F-4766-941F-F7B130954D6D}"/>
              </a:ext>
            </a:extLst>
          </p:cNvPr>
          <p:cNvGrpSpPr/>
          <p:nvPr/>
        </p:nvGrpSpPr>
        <p:grpSpPr>
          <a:xfrm>
            <a:off x="1620035" y="3847637"/>
            <a:ext cx="3976679" cy="2002949"/>
            <a:chOff x="6874132" y="3764737"/>
            <a:chExt cx="3976679" cy="200294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7A9F876-9323-4B99-AC5F-15C12DF0F54A}"/>
                </a:ext>
              </a:extLst>
            </p:cNvPr>
            <p:cNvCxnSpPr>
              <a:cxnSpLocks/>
            </p:cNvCxnSpPr>
            <p:nvPr/>
          </p:nvCxnSpPr>
          <p:spPr>
            <a:xfrm>
              <a:off x="6874132" y="4503966"/>
              <a:ext cx="1348159" cy="0"/>
            </a:xfrm>
            <a:prstGeom prst="line">
              <a:avLst/>
            </a:prstGeom>
            <a:ln w="28575" cap="rnd">
              <a:solidFill>
                <a:schemeClr val="bg1"/>
              </a:solidFill>
              <a:round/>
            </a:ln>
            <a:effectLst>
              <a:glow rad="190500">
                <a:schemeClr val="accent3">
                  <a:satMod val="175000"/>
                  <a:alpha val="9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내용 개체 틀 4">
              <a:extLst>
                <a:ext uri="{FF2B5EF4-FFF2-40B4-BE49-F238E27FC236}">
                  <a16:creationId xmlns:a16="http://schemas.microsoft.com/office/drawing/2014/main" id="{52A88780-83DD-420B-8F5A-C200D51069F1}"/>
                </a:ext>
              </a:extLst>
            </p:cNvPr>
            <p:cNvSpPr txBox="1">
              <a:spLocks/>
            </p:cNvSpPr>
            <p:nvPr/>
          </p:nvSpPr>
          <p:spPr>
            <a:xfrm>
              <a:off x="6884888" y="4072693"/>
              <a:ext cx="1326644" cy="482232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1800" b="1" kern="1200" spc="-60" baseline="0" dirty="0">
                  <a:ln w="317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BFFFB">
                      <a:alpha val="95000"/>
                    </a:srgbClr>
                  </a:solidFill>
                  <a:effectLst/>
                  <a:latin typeface="+mj-ea"/>
                  <a:ea typeface="+mj-ea"/>
                  <a:cs typeface="+mn-cs"/>
                </a:defRPr>
              </a:lvl1pPr>
              <a:lvl2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ko-KR" altLang="en-US" sz="1050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입력 방식</a:t>
              </a:r>
            </a:p>
          </p:txBody>
        </p:sp>
        <p:sp>
          <p:nvSpPr>
            <p:cNvPr id="39" name="내용 개체 틀 4">
              <a:extLst>
                <a:ext uri="{FF2B5EF4-FFF2-40B4-BE49-F238E27FC236}">
                  <a16:creationId xmlns:a16="http://schemas.microsoft.com/office/drawing/2014/main" id="{569B8D6A-87E0-44E5-89F5-D30AC18E1469}"/>
                </a:ext>
              </a:extLst>
            </p:cNvPr>
            <p:cNvSpPr txBox="1">
              <a:spLocks/>
            </p:cNvSpPr>
            <p:nvPr/>
          </p:nvSpPr>
          <p:spPr>
            <a:xfrm>
              <a:off x="6877199" y="3764737"/>
              <a:ext cx="3973612" cy="200294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1800" b="1" kern="1200" spc="-60" baseline="0" dirty="0">
                  <a:ln w="317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BFFFB">
                      <a:alpha val="95000"/>
                    </a:srgbClr>
                  </a:solidFill>
                  <a:effectLst/>
                  <a:latin typeface="+mj-ea"/>
                  <a:ea typeface="+mj-ea"/>
                  <a:cs typeface="+mn-cs"/>
                </a:defRPr>
              </a:lvl1pPr>
              <a:lvl2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altLang="en-US" sz="2000" spc="-40" dirty="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  <a:p>
              <a:pPr algn="l"/>
              <a:endParaRPr lang="en-US" altLang="en-US" sz="1100" spc="-40" dirty="0"/>
            </a:p>
            <a:p>
              <a:pPr algn="l"/>
              <a:endParaRPr lang="en-US" altLang="en-US" sz="1100" spc="-40" dirty="0"/>
            </a:p>
            <a:p>
              <a:pPr algn="l"/>
              <a:r>
                <a:rPr lang="en-US" altLang="en-US" sz="1100" spc="-40"/>
                <a:t>- 0 1 . </a:t>
              </a:r>
              <a:r>
                <a:rPr lang="en-US" altLang="en-US" sz="1100" spc="-40" err="1"/>
                <a:t>정해진</a:t>
              </a:r>
              <a:r>
                <a:rPr lang="en-US" altLang="en-US" sz="1100" spc="-40"/>
                <a:t> </a:t>
              </a:r>
              <a:r>
                <a:rPr lang="en-US" altLang="en-US" sz="1100" spc="-40" err="1"/>
                <a:t>좌표들</a:t>
              </a:r>
              <a:r>
                <a:rPr lang="en-US" altLang="en-US" sz="1100" spc="-40"/>
                <a:t> 중 하나를 랜덤으로 선택</a:t>
              </a:r>
              <a:endParaRPr lang="en-US" altLang="en-US" sz="1100" spc="-4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  <a:p>
              <a:pPr algn="l"/>
              <a:endParaRPr lang="en-US" altLang="en-US" sz="1100" spc="-40" dirty="0"/>
            </a:p>
            <a:p>
              <a:pPr algn="l"/>
              <a:r>
                <a:rPr lang="en-US" altLang="en-US" sz="1100" spc="-40" dirty="0">
                  <a:solidFill>
                    <a:schemeClr val="tx1">
                      <a:lumMod val="50000"/>
                      <a:lumOff val="50000"/>
                      <a:alpha val="95000"/>
                    </a:schemeClr>
                  </a:solidFill>
                </a:rPr>
                <a:t>- </a:t>
              </a:r>
              <a:r>
                <a:rPr lang="en-US" altLang="en-US" sz="1100" spc="-40">
                  <a:solidFill>
                    <a:schemeClr val="bg1"/>
                  </a:solidFill>
                </a:rPr>
                <a:t>0 2 . 0.5초의 </a:t>
              </a:r>
              <a:r>
                <a:rPr lang="en-US" altLang="en-US" sz="1100" spc="-40" err="1">
                  <a:solidFill>
                    <a:schemeClr val="bg1"/>
                  </a:solidFill>
                </a:rPr>
                <a:t>딜레이를</a:t>
              </a:r>
              <a:r>
                <a:rPr lang="en-US" altLang="en-US" sz="1100" spc="-40">
                  <a:solidFill>
                    <a:schemeClr val="bg1"/>
                  </a:solidFill>
                </a:rPr>
                <a:t> </a:t>
              </a:r>
              <a:r>
                <a:rPr lang="en-US" altLang="en-US" sz="1100" spc="-40" err="1">
                  <a:solidFill>
                    <a:schemeClr val="bg1"/>
                  </a:solidFill>
                </a:rPr>
                <a:t>가지면서</a:t>
              </a:r>
              <a:r>
                <a:rPr lang="en-US" altLang="en-US" sz="1100" spc="-40">
                  <a:solidFill>
                    <a:schemeClr val="bg1"/>
                  </a:solidFill>
                </a:rPr>
                <a:t> Enemy </a:t>
              </a:r>
              <a:r>
                <a:rPr lang="en-US" altLang="en-US" sz="1100" spc="-40" err="1">
                  <a:solidFill>
                    <a:schemeClr val="bg1"/>
                  </a:solidFill>
                </a:rPr>
                <a:t>생성</a:t>
              </a:r>
              <a:endParaRPr lang="en-US" altLang="en-US" sz="1100" spc="-40" err="1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</a:endParaRPr>
            </a:p>
            <a:p>
              <a:pPr algn="l"/>
              <a:endParaRPr lang="en-US" altLang="en-US" sz="1100" spc="-40" dirty="0"/>
            </a:p>
            <a:p>
              <a:pPr algn="l"/>
              <a:endParaRPr lang="en-US" altLang="en-US" sz="1100" spc="-4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  <a:alpha val="95000"/>
                  </a:schemeClr>
                </a:solidFill>
              </a:endParaRPr>
            </a:p>
          </p:txBody>
        </p: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0540DDE5-5FB6-40B8-ABD5-5C183C5D6EE4}"/>
              </a:ext>
            </a:extLst>
          </p:cNvPr>
          <p:cNvSpPr/>
          <p:nvPr/>
        </p:nvSpPr>
        <p:spPr>
          <a:xfrm rot="10800000" flipH="1" flipV="1">
            <a:off x="9689267" y="2239586"/>
            <a:ext cx="103889" cy="103889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6F918E8-7270-4FFC-999F-563A836AF551}"/>
              </a:ext>
            </a:extLst>
          </p:cNvPr>
          <p:cNvSpPr/>
          <p:nvPr/>
        </p:nvSpPr>
        <p:spPr>
          <a:xfrm rot="10800000" flipH="1" flipV="1">
            <a:off x="6006699" y="5932765"/>
            <a:ext cx="103889" cy="103889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" name="그림 5">
            <a:extLst>
              <a:ext uri="{FF2B5EF4-FFF2-40B4-BE49-F238E27FC236}">
                <a16:creationId xmlns:a16="http://schemas.microsoft.com/office/drawing/2014/main" id="{00A58986-6ED7-4383-AF4F-B45475E50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663" y="1836931"/>
            <a:ext cx="2533650" cy="1009650"/>
          </a:xfrm>
          <a:prstGeom prst="rect">
            <a:avLst/>
          </a:prstGeom>
        </p:spPr>
      </p:pic>
      <p:pic>
        <p:nvPicPr>
          <p:cNvPr id="6" name="그림 7" descr="텍스트, 전자기기, 계산기이(가) 표시된 사진&#10;&#10;자동 생성된 설명">
            <a:extLst>
              <a:ext uri="{FF2B5EF4-FFF2-40B4-BE49-F238E27FC236}">
                <a16:creationId xmlns:a16="http://schemas.microsoft.com/office/drawing/2014/main" id="{16DBC23F-48CE-402C-8AE8-3BFDEB96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107" y="2840409"/>
            <a:ext cx="2520177" cy="1511718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E217FEAF-5BB3-4D6C-8729-5A7E8F76E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643" y="1851177"/>
            <a:ext cx="6116443" cy="223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3225" y="1233027"/>
            <a:ext cx="8681200" cy="482232"/>
          </a:xfrm>
        </p:spPr>
        <p:txBody>
          <a:bodyPr/>
          <a:lstStyle/>
          <a:p>
            <a:r>
              <a:rPr lang="ko-KR" altLang="en-US"/>
              <a:t>구현된 기술 </a:t>
            </a:r>
            <a:endParaRPr lang="ko-KR" altLang="en-US" sz="2000">
              <a:ln w="3175">
                <a:solidFill>
                  <a:prstClr val="white">
                    <a:alpha val="0"/>
                  </a:prstClr>
                </a:solidFill>
              </a:ln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AA2B9C-38C6-4CF1-AC8E-010B958BB915}"/>
              </a:ext>
            </a:extLst>
          </p:cNvPr>
          <p:cNvCxnSpPr>
            <a:cxnSpLocks/>
          </p:cNvCxnSpPr>
          <p:nvPr/>
        </p:nvCxnSpPr>
        <p:spPr>
          <a:xfrm>
            <a:off x="5109080" y="1557722"/>
            <a:ext cx="1973840" cy="0"/>
          </a:xfrm>
          <a:prstGeom prst="line">
            <a:avLst/>
          </a:prstGeom>
          <a:ln w="190500" cap="rnd">
            <a:solidFill>
              <a:schemeClr val="bg1">
                <a:alpha val="6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바닥글 개체 틀 2">
            <a:extLst>
              <a:ext uri="{FF2B5EF4-FFF2-40B4-BE49-F238E27FC236}">
                <a16:creationId xmlns:a16="http://schemas.microsoft.com/office/drawing/2014/main" id="{C3AB3498-58DA-4F3A-81B5-A36D932EF1A3}"/>
              </a:ext>
            </a:extLst>
          </p:cNvPr>
          <p:cNvSpPr txBox="1">
            <a:spLocks/>
          </p:cNvSpPr>
          <p:nvPr/>
        </p:nvSpPr>
        <p:spPr>
          <a:xfrm>
            <a:off x="9741212" y="6344447"/>
            <a:ext cx="2150751" cy="29686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ko-KR"/>
            </a:defPPr>
            <a:lvl1pPr marL="0" indent="0" algn="dist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700" b="1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>
                <a:solidFill>
                  <a:schemeClr val="tx1">
                    <a:lumMod val="50000"/>
                    <a:lumOff val="50000"/>
                    <a:alpha val="64000"/>
                  </a:schemeClr>
                </a:solidFill>
              </a:rPr>
              <a:t>ADSTOREPOST.COM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13DFD7E-6E4E-4771-A9A2-75D45EEBC2D2}"/>
              </a:ext>
            </a:extLst>
          </p:cNvPr>
          <p:cNvGrpSpPr/>
          <p:nvPr userDrawn="1"/>
        </p:nvGrpSpPr>
        <p:grpSpPr>
          <a:xfrm>
            <a:off x="5869082" y="979838"/>
            <a:ext cx="449486" cy="222393"/>
            <a:chOff x="3921721" y="2338045"/>
            <a:chExt cx="4391743" cy="217291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70E4B43-E231-48AF-A5ED-BDEF7286B72B}"/>
                </a:ext>
              </a:extLst>
            </p:cNvPr>
            <p:cNvSpPr/>
            <p:nvPr userDrawn="1"/>
          </p:nvSpPr>
          <p:spPr>
            <a:xfrm>
              <a:off x="3978811" y="2338045"/>
              <a:ext cx="4234378" cy="21729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91000"/>
                    <a:lumOff val="9000"/>
                  </a:schemeClr>
                </a:gs>
                <a:gs pos="100000">
                  <a:schemeClr val="tx1">
                    <a:lumMod val="7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alpha val="6000"/>
                </a:schemeClr>
              </a:solidFill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1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02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081C7D8-9376-490F-9E48-93B30CCBC376}"/>
                </a:ext>
              </a:extLst>
            </p:cNvPr>
            <p:cNvSpPr/>
            <p:nvPr/>
          </p:nvSpPr>
          <p:spPr>
            <a:xfrm rot="10800000">
              <a:off x="3921721" y="332421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BBCB7D1-C942-43D8-93D6-2CF30BA4DD92}"/>
                </a:ext>
              </a:extLst>
            </p:cNvPr>
            <p:cNvSpPr/>
            <p:nvPr/>
          </p:nvSpPr>
          <p:spPr>
            <a:xfrm rot="10800000">
              <a:off x="8112913" y="332422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BA58B09-6A2F-4766-941F-F7B130954D6D}"/>
              </a:ext>
            </a:extLst>
          </p:cNvPr>
          <p:cNvGrpSpPr/>
          <p:nvPr/>
        </p:nvGrpSpPr>
        <p:grpSpPr>
          <a:xfrm>
            <a:off x="4791909" y="2026855"/>
            <a:ext cx="3973612" cy="3637876"/>
            <a:chOff x="6849321" y="4072693"/>
            <a:chExt cx="3973612" cy="3083901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7A9F876-9323-4B99-AC5F-15C12DF0F54A}"/>
                </a:ext>
              </a:extLst>
            </p:cNvPr>
            <p:cNvCxnSpPr>
              <a:cxnSpLocks/>
            </p:cNvCxnSpPr>
            <p:nvPr/>
          </p:nvCxnSpPr>
          <p:spPr>
            <a:xfrm>
              <a:off x="6874132" y="4503966"/>
              <a:ext cx="1348159" cy="0"/>
            </a:xfrm>
            <a:prstGeom prst="line">
              <a:avLst/>
            </a:prstGeom>
            <a:ln w="28575" cap="rnd">
              <a:solidFill>
                <a:schemeClr val="bg1"/>
              </a:solidFill>
              <a:round/>
            </a:ln>
            <a:effectLst>
              <a:glow rad="190500">
                <a:schemeClr val="accent3">
                  <a:satMod val="175000"/>
                  <a:alpha val="9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내용 개체 틀 4">
              <a:extLst>
                <a:ext uri="{FF2B5EF4-FFF2-40B4-BE49-F238E27FC236}">
                  <a16:creationId xmlns:a16="http://schemas.microsoft.com/office/drawing/2014/main" id="{52A88780-83DD-420B-8F5A-C200D51069F1}"/>
                </a:ext>
              </a:extLst>
            </p:cNvPr>
            <p:cNvSpPr txBox="1">
              <a:spLocks/>
            </p:cNvSpPr>
            <p:nvPr/>
          </p:nvSpPr>
          <p:spPr>
            <a:xfrm>
              <a:off x="6884888" y="4072693"/>
              <a:ext cx="1326644" cy="482232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1800" b="1" kern="1200" spc="-60" baseline="0" dirty="0">
                  <a:ln w="317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BFFFB">
                      <a:alpha val="95000"/>
                    </a:srgbClr>
                  </a:solidFill>
                  <a:effectLst/>
                  <a:latin typeface="+mj-ea"/>
                  <a:ea typeface="+mj-ea"/>
                  <a:cs typeface="+mn-cs"/>
                </a:defRPr>
              </a:lvl1pPr>
              <a:lvl2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ko-KR" altLang="en-US" sz="1050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그외 기술</a:t>
              </a:r>
              <a:endParaRPr lang="ko-KR" altLang="en-US" sz="1050" dirty="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</p:txBody>
        </p:sp>
        <p:sp>
          <p:nvSpPr>
            <p:cNvPr id="39" name="내용 개체 틀 4">
              <a:extLst>
                <a:ext uri="{FF2B5EF4-FFF2-40B4-BE49-F238E27FC236}">
                  <a16:creationId xmlns:a16="http://schemas.microsoft.com/office/drawing/2014/main" id="{569B8D6A-87E0-44E5-89F5-D30AC18E1469}"/>
                </a:ext>
              </a:extLst>
            </p:cNvPr>
            <p:cNvSpPr txBox="1">
              <a:spLocks/>
            </p:cNvSpPr>
            <p:nvPr/>
          </p:nvSpPr>
          <p:spPr>
            <a:xfrm>
              <a:off x="6849321" y="4087954"/>
              <a:ext cx="3973612" cy="306864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1800" b="1" kern="1200" spc="-60" baseline="0" dirty="0">
                  <a:ln w="317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BFFFB">
                      <a:alpha val="95000"/>
                    </a:srgbClr>
                  </a:solidFill>
                  <a:effectLst/>
                  <a:latin typeface="+mj-ea"/>
                  <a:ea typeface="+mj-ea"/>
                  <a:cs typeface="+mn-cs"/>
                </a:defRPr>
              </a:lvl1pPr>
              <a:lvl2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altLang="en-US" sz="2000" spc="-40" dirty="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  <a:p>
              <a:pPr algn="l"/>
              <a:endParaRPr lang="en-US" altLang="en-US" sz="1100" spc="-40" dirty="0"/>
            </a:p>
            <a:p>
              <a:pPr algn="l"/>
              <a:endParaRPr lang="en-US" altLang="en-US" sz="1100" spc="-40" dirty="0"/>
            </a:p>
            <a:p>
              <a:pPr marL="228600" indent="-228600" algn="l">
                <a:buAutoNum type="arabicPeriod"/>
              </a:pPr>
              <a:r>
                <a:rPr lang="en-US" altLang="en-US" sz="1100" spc="-40" err="1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이동</a:t>
              </a:r>
              <a:r>
                <a:rPr lang="en-US" altLang="en-US" sz="1100" spc="-40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, </a:t>
              </a:r>
              <a:r>
                <a:rPr lang="en-US" altLang="en-US" sz="1100" spc="-40" err="1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슈팅</a:t>
              </a:r>
              <a:r>
                <a:rPr lang="en-US" altLang="en-US" sz="1100" spc="-40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 </a:t>
              </a:r>
              <a:r>
                <a:rPr lang="en-US" altLang="en-US" sz="1100" spc="-40" err="1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애니메이션</a:t>
              </a:r>
              <a:r>
                <a:rPr lang="en-US" altLang="en-US" sz="1100" spc="-40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 and </a:t>
              </a:r>
              <a:r>
                <a:rPr lang="en-US" altLang="en-US" sz="1100" spc="-40" err="1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사운드</a:t>
              </a:r>
            </a:p>
            <a:p>
              <a:pPr marL="228600" indent="-228600" algn="l">
                <a:buAutoNum type="arabicPeriod"/>
              </a:pPr>
              <a:endParaRPr lang="en-US" altLang="en-US" sz="1100" spc="-4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  <a:p>
              <a:pPr marL="228600" indent="-228600" algn="l">
                <a:buAutoNum type="arabicPeriod"/>
              </a:pPr>
              <a:r>
                <a:rPr lang="en-US" altLang="en-US" sz="1100" spc="-40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충돌 이벤트</a:t>
              </a:r>
            </a:p>
            <a:p>
              <a:pPr marL="228600" indent="-228600" algn="l">
                <a:buAutoNum type="arabicPeriod"/>
              </a:pPr>
              <a:endParaRPr lang="en-US" altLang="en-US" sz="1100" spc="-4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  <a:p>
              <a:pPr marL="228600" indent="-228600" algn="l">
                <a:buAutoNum type="arabicPeriod"/>
              </a:pPr>
              <a:r>
                <a:rPr lang="en-US" altLang="en-US" sz="1100" spc="-40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UI 인터페이스</a:t>
              </a:r>
            </a:p>
            <a:p>
              <a:pPr marL="228600" indent="-228600" algn="l">
                <a:buAutoNum type="arabicPeriod"/>
              </a:pPr>
              <a:endParaRPr lang="en-US" altLang="en-US" sz="1100" spc="-4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  <a:p>
              <a:pPr marL="228600" indent="-228600" algn="l">
                <a:buAutoNum type="arabicPeriod"/>
              </a:pPr>
              <a:r>
                <a:rPr lang="en-US" altLang="en-US" sz="1100" spc="-40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Enemy AI</a:t>
              </a:r>
            </a:p>
            <a:p>
              <a:pPr marL="228600" indent="-228600" algn="l">
                <a:buAutoNum type="arabicPeriod"/>
              </a:pPr>
              <a:endParaRPr lang="en-US" altLang="en-US" sz="1100" spc="-40" dirty="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  <a:p>
              <a:pPr marL="228600" indent="-228600" algn="l">
                <a:buAutoNum type="arabicPeriod"/>
              </a:pPr>
              <a:endParaRPr lang="en-US" altLang="en-US" sz="1100" spc="-40" dirty="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  <a:p>
              <a:pPr marL="228600" indent="-228600" algn="l">
                <a:buAutoNum type="arabicPeriod"/>
              </a:pPr>
              <a:endParaRPr lang="en-US" altLang="en-US" sz="1100" spc="-40" dirty="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  <a:p>
              <a:pPr marL="228600" indent="-228600" algn="l">
                <a:buAutoNum type="arabicPeriod"/>
              </a:pPr>
              <a:endParaRPr lang="en-US" altLang="en-US" sz="1100" spc="-40" dirty="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  <a:p>
              <a:pPr marL="228600" indent="-228600" algn="l">
                <a:buAutoNum type="arabicPeriod"/>
              </a:pPr>
              <a:endParaRPr lang="en-US" altLang="en-US" sz="1100" spc="-40" dirty="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  <a:p>
              <a:pPr marL="228600" indent="-228600" algn="l">
                <a:buAutoNum type="arabicPeriod"/>
              </a:pPr>
              <a:endParaRPr lang="en-US" altLang="en-US" sz="1100" spc="-40" dirty="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  <a:p>
              <a:pPr algn="l"/>
              <a:endParaRPr lang="en-US" altLang="en-US" sz="1100" spc="-4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srgbClr val="FFFFFF"/>
                </a:solidFill>
              </a:endParaRPr>
            </a:p>
            <a:p>
              <a:pPr marL="228600" indent="-228600" algn="l">
                <a:buAutoNum type="arabicPeriod"/>
              </a:pPr>
              <a:endParaRPr lang="en-US" altLang="en-US" sz="1100" spc="-4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srgbClr val="FFFFFF"/>
                </a:solidFill>
              </a:endParaRPr>
            </a:p>
            <a:p>
              <a:pPr algn="l"/>
              <a:endParaRPr lang="en-US" altLang="en-US" sz="1100" spc="-4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srgbClr val="7F7F7F">
                    <a:alpha val="95000"/>
                  </a:srgbClr>
                </a:solidFill>
              </a:endParaRPr>
            </a:p>
          </p:txBody>
        </p: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0540DDE5-5FB6-40B8-ABD5-5C183C5D6EE4}"/>
              </a:ext>
            </a:extLst>
          </p:cNvPr>
          <p:cNvSpPr/>
          <p:nvPr/>
        </p:nvSpPr>
        <p:spPr>
          <a:xfrm rot="10800000" flipH="1" flipV="1">
            <a:off x="9689267" y="2239586"/>
            <a:ext cx="103889" cy="103889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6F918E8-7270-4FFC-999F-563A836AF551}"/>
              </a:ext>
            </a:extLst>
          </p:cNvPr>
          <p:cNvSpPr/>
          <p:nvPr/>
        </p:nvSpPr>
        <p:spPr>
          <a:xfrm rot="10800000" flipH="1" flipV="1">
            <a:off x="6006699" y="5932765"/>
            <a:ext cx="103889" cy="103889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969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3225" y="1233027"/>
            <a:ext cx="8681200" cy="482232"/>
          </a:xfrm>
        </p:spPr>
        <p:txBody>
          <a:bodyPr/>
          <a:lstStyle/>
          <a:p>
            <a:r>
              <a:rPr lang="ko-KR" altLang="en-US">
                <a:ln w="3175">
                  <a:solidFill>
                    <a:prstClr val="white">
                      <a:alpha val="0"/>
                    </a:prstClr>
                  </a:solidFill>
                </a:ln>
              </a:rPr>
              <a:t>아쉬운 점</a:t>
            </a:r>
            <a:endParaRPr lang="ko-KR" altLang="en-US" sz="2000">
              <a:ln w="3175">
                <a:solidFill>
                  <a:prstClr val="white">
                    <a:alpha val="0"/>
                  </a:prstClr>
                </a:solidFill>
              </a:ln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AA2B9C-38C6-4CF1-AC8E-010B958BB915}"/>
              </a:ext>
            </a:extLst>
          </p:cNvPr>
          <p:cNvCxnSpPr>
            <a:cxnSpLocks/>
          </p:cNvCxnSpPr>
          <p:nvPr/>
        </p:nvCxnSpPr>
        <p:spPr>
          <a:xfrm>
            <a:off x="5109080" y="1557722"/>
            <a:ext cx="1973840" cy="0"/>
          </a:xfrm>
          <a:prstGeom prst="line">
            <a:avLst/>
          </a:prstGeom>
          <a:ln w="190500" cap="rnd">
            <a:solidFill>
              <a:schemeClr val="bg1">
                <a:alpha val="6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바닥글 개체 틀 2">
            <a:extLst>
              <a:ext uri="{FF2B5EF4-FFF2-40B4-BE49-F238E27FC236}">
                <a16:creationId xmlns:a16="http://schemas.microsoft.com/office/drawing/2014/main" id="{C3AB3498-58DA-4F3A-81B5-A36D932EF1A3}"/>
              </a:ext>
            </a:extLst>
          </p:cNvPr>
          <p:cNvSpPr txBox="1">
            <a:spLocks/>
          </p:cNvSpPr>
          <p:nvPr/>
        </p:nvSpPr>
        <p:spPr>
          <a:xfrm>
            <a:off x="9741212" y="6344447"/>
            <a:ext cx="2150751" cy="29686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ko-KR"/>
            </a:defPPr>
            <a:lvl1pPr marL="0" indent="0" algn="dist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700" b="1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>
                <a:solidFill>
                  <a:schemeClr val="tx1">
                    <a:lumMod val="50000"/>
                    <a:lumOff val="50000"/>
                    <a:alpha val="64000"/>
                  </a:schemeClr>
                </a:solidFill>
              </a:rPr>
              <a:t>ADSTOREPOST.COM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13DFD7E-6E4E-4771-A9A2-75D45EEBC2D2}"/>
              </a:ext>
            </a:extLst>
          </p:cNvPr>
          <p:cNvGrpSpPr/>
          <p:nvPr userDrawn="1"/>
        </p:nvGrpSpPr>
        <p:grpSpPr>
          <a:xfrm>
            <a:off x="5869082" y="979838"/>
            <a:ext cx="449486" cy="222393"/>
            <a:chOff x="3921721" y="2338045"/>
            <a:chExt cx="4391743" cy="217291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70E4B43-E231-48AF-A5ED-BDEF7286B72B}"/>
                </a:ext>
              </a:extLst>
            </p:cNvPr>
            <p:cNvSpPr/>
            <p:nvPr userDrawn="1"/>
          </p:nvSpPr>
          <p:spPr>
            <a:xfrm>
              <a:off x="3978811" y="2338045"/>
              <a:ext cx="4234378" cy="21729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91000"/>
                    <a:lumOff val="9000"/>
                  </a:schemeClr>
                </a:gs>
                <a:gs pos="100000">
                  <a:schemeClr val="tx1">
                    <a:lumMod val="7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alpha val="6000"/>
                </a:schemeClr>
              </a:solidFill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1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02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081C7D8-9376-490F-9E48-93B30CCBC376}"/>
                </a:ext>
              </a:extLst>
            </p:cNvPr>
            <p:cNvSpPr/>
            <p:nvPr/>
          </p:nvSpPr>
          <p:spPr>
            <a:xfrm rot="10800000">
              <a:off x="3921721" y="332421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BBCB7D1-C942-43D8-93D6-2CF30BA4DD92}"/>
                </a:ext>
              </a:extLst>
            </p:cNvPr>
            <p:cNvSpPr/>
            <p:nvPr/>
          </p:nvSpPr>
          <p:spPr>
            <a:xfrm rot="10800000">
              <a:off x="8112913" y="332422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BA58B09-6A2F-4766-941F-F7B130954D6D}"/>
              </a:ext>
            </a:extLst>
          </p:cNvPr>
          <p:cNvGrpSpPr/>
          <p:nvPr/>
        </p:nvGrpSpPr>
        <p:grpSpPr>
          <a:xfrm>
            <a:off x="5061397" y="2007685"/>
            <a:ext cx="3973612" cy="3619873"/>
            <a:chOff x="6840028" y="3961912"/>
            <a:chExt cx="3973612" cy="3068640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7A9F876-9323-4B99-AC5F-15C12DF0F54A}"/>
                </a:ext>
              </a:extLst>
            </p:cNvPr>
            <p:cNvCxnSpPr>
              <a:cxnSpLocks/>
            </p:cNvCxnSpPr>
            <p:nvPr/>
          </p:nvCxnSpPr>
          <p:spPr>
            <a:xfrm>
              <a:off x="6874132" y="4503966"/>
              <a:ext cx="1348159" cy="0"/>
            </a:xfrm>
            <a:prstGeom prst="line">
              <a:avLst/>
            </a:prstGeom>
            <a:ln w="28575" cap="rnd">
              <a:solidFill>
                <a:schemeClr val="bg1"/>
              </a:solidFill>
              <a:round/>
            </a:ln>
            <a:effectLst>
              <a:glow rad="190500">
                <a:schemeClr val="accent3">
                  <a:satMod val="175000"/>
                  <a:alpha val="9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내용 개체 틀 4">
              <a:extLst>
                <a:ext uri="{FF2B5EF4-FFF2-40B4-BE49-F238E27FC236}">
                  <a16:creationId xmlns:a16="http://schemas.microsoft.com/office/drawing/2014/main" id="{52A88780-83DD-420B-8F5A-C200D51069F1}"/>
                </a:ext>
              </a:extLst>
            </p:cNvPr>
            <p:cNvSpPr txBox="1">
              <a:spLocks/>
            </p:cNvSpPr>
            <p:nvPr/>
          </p:nvSpPr>
          <p:spPr>
            <a:xfrm>
              <a:off x="6884888" y="4072693"/>
              <a:ext cx="1326644" cy="482232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1800" b="1" kern="1200" spc="-60" baseline="0" dirty="0">
                  <a:ln w="317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BFFFB">
                      <a:alpha val="95000"/>
                    </a:srgbClr>
                  </a:solidFill>
                  <a:effectLst/>
                  <a:latin typeface="+mj-ea"/>
                  <a:ea typeface="+mj-ea"/>
                  <a:cs typeface="+mn-cs"/>
                </a:defRPr>
              </a:lvl1pPr>
              <a:lvl2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endParaRPr lang="ko-KR" altLang="en-US" sz="1050" dirty="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</p:txBody>
        </p:sp>
        <p:sp>
          <p:nvSpPr>
            <p:cNvPr id="39" name="내용 개체 틀 4">
              <a:extLst>
                <a:ext uri="{FF2B5EF4-FFF2-40B4-BE49-F238E27FC236}">
                  <a16:creationId xmlns:a16="http://schemas.microsoft.com/office/drawing/2014/main" id="{569B8D6A-87E0-44E5-89F5-D30AC18E1469}"/>
                </a:ext>
              </a:extLst>
            </p:cNvPr>
            <p:cNvSpPr txBox="1">
              <a:spLocks/>
            </p:cNvSpPr>
            <p:nvPr/>
          </p:nvSpPr>
          <p:spPr>
            <a:xfrm>
              <a:off x="6840028" y="3961912"/>
              <a:ext cx="3973612" cy="306864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1800" b="1" kern="1200" spc="-60" baseline="0" dirty="0">
                  <a:ln w="317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BFFFB">
                      <a:alpha val="95000"/>
                    </a:srgbClr>
                  </a:solidFill>
                  <a:effectLst/>
                  <a:latin typeface="+mj-ea"/>
                  <a:ea typeface="+mj-ea"/>
                  <a:cs typeface="+mn-cs"/>
                </a:defRPr>
              </a:lvl1pPr>
              <a:lvl2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altLang="en-US" sz="2000" spc="-40" dirty="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  <a:p>
              <a:pPr algn="l"/>
              <a:endParaRPr lang="en-US" altLang="en-US" sz="1100" spc="-40" dirty="0"/>
            </a:p>
            <a:p>
              <a:pPr algn="l"/>
              <a:endParaRPr lang="en-US" altLang="en-US" sz="1100" spc="-40" dirty="0"/>
            </a:p>
            <a:p>
              <a:pPr marL="228600" indent="-228600" algn="l">
                <a:buAutoNum type="arabicPeriod"/>
              </a:pPr>
              <a:r>
                <a:rPr lang="en-US" sz="1100" spc="-40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W, A, S, D </a:t>
              </a:r>
              <a:r>
                <a:rPr lang="ko-KR" altLang="en-US" sz="1100" spc="-40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이동</a:t>
              </a:r>
              <a:r>
                <a:rPr lang="en-US" altLang="ko-KR" sz="1100" spc="-40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 </a:t>
              </a:r>
              <a:r>
                <a:rPr lang="ko-KR" altLang="en-US" sz="1100" spc="-40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마다의</a:t>
              </a:r>
              <a:r>
                <a:rPr lang="en-US" altLang="ko-KR" sz="1100" spc="-40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 에니메이션 </a:t>
              </a:r>
              <a:endParaRPr lang="ko-KR" altLang="en-US" sz="1100" spc="-4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  <a:p>
              <a:pPr marL="228600" indent="-228600" algn="l">
                <a:buAutoNum type="arabicPeriod"/>
              </a:pPr>
              <a:endParaRPr lang="en-US" altLang="en-US" sz="1100" spc="-4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  <a:p>
              <a:pPr marL="228600" indent="-228600" algn="l">
                <a:buAutoNum type="arabicPeriod"/>
              </a:pPr>
              <a:r>
                <a:rPr lang="en-US" altLang="en-US" sz="1100" spc="-40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랜덤 맵 제작 </a:t>
              </a:r>
            </a:p>
            <a:p>
              <a:pPr marL="228600" indent="-228600" algn="l">
                <a:buAutoNum type="arabicPeriod"/>
              </a:pPr>
              <a:endParaRPr lang="en-US" altLang="en-US" sz="1100" spc="-4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  <a:p>
              <a:pPr marL="228600" indent="-228600" algn="l">
                <a:buAutoNum type="arabicPeriod"/>
              </a:pPr>
              <a:r>
                <a:rPr lang="en-US" altLang="en-US" sz="1100" spc="-40" err="1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총의</a:t>
              </a:r>
              <a:r>
                <a:rPr lang="en-US" altLang="en-US" sz="1100" spc="-40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 </a:t>
              </a:r>
              <a:r>
                <a:rPr lang="en-US" altLang="en-US" sz="1100" spc="-40" err="1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다양화와</a:t>
              </a:r>
              <a:r>
                <a:rPr lang="en-US" altLang="en-US" sz="1100" spc="-40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 바꾸기 기능</a:t>
              </a:r>
            </a:p>
            <a:p>
              <a:pPr marL="228600" indent="-228600" algn="l">
                <a:buAutoNum type="arabicPeriod"/>
              </a:pPr>
              <a:endParaRPr lang="en-US" altLang="en-US" sz="1100" spc="-4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  <a:p>
              <a:pPr marL="228600" indent="-228600" algn="l">
                <a:buAutoNum type="arabicPeriod"/>
              </a:pPr>
              <a:r>
                <a:rPr lang="en-US" altLang="en-US" sz="1100" spc="-40">
                  <a:ln w="3175">
                    <a:solidFill>
                      <a:prstClr val="white">
                        <a:alpha val="0"/>
                      </a:prstClr>
                    </a:solidFill>
                  </a:ln>
                </a:rPr>
                <a:t>AI 기능 개선</a:t>
              </a:r>
              <a:endParaRPr lang="en-US"/>
            </a:p>
            <a:p>
              <a:pPr marL="228600" indent="-228600" algn="l">
                <a:buAutoNum type="arabicPeriod"/>
              </a:pPr>
              <a:endParaRPr lang="en-US" altLang="en-US" sz="1100" spc="-40" dirty="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  <a:p>
              <a:pPr marL="228600" indent="-228600" algn="l">
                <a:buAutoNum type="arabicPeriod"/>
              </a:pPr>
              <a:endParaRPr lang="en-US" altLang="en-US" sz="1100" spc="-40" dirty="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  <a:p>
              <a:pPr marL="228600" indent="-228600" algn="l">
                <a:buAutoNum type="arabicPeriod"/>
              </a:pPr>
              <a:endParaRPr lang="en-US" altLang="en-US" sz="1100" spc="-40" dirty="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  <a:p>
              <a:pPr marL="228600" indent="-228600" algn="l">
                <a:buAutoNum type="arabicPeriod"/>
              </a:pPr>
              <a:endParaRPr lang="en-US" altLang="en-US" sz="1100" spc="-40" dirty="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  <a:p>
              <a:pPr marL="228600" indent="-228600" algn="l">
                <a:buAutoNum type="arabicPeriod"/>
              </a:pPr>
              <a:endParaRPr lang="en-US" altLang="en-US" sz="1100" spc="-40" dirty="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  <a:p>
              <a:pPr marL="228600" indent="-228600" algn="l">
                <a:buAutoNum type="arabicPeriod"/>
              </a:pPr>
              <a:endParaRPr lang="en-US" altLang="en-US" sz="1100" spc="-40" dirty="0">
                <a:ln w="3175">
                  <a:solidFill>
                    <a:prstClr val="white">
                      <a:alpha val="0"/>
                    </a:prstClr>
                  </a:solidFill>
                </a:ln>
              </a:endParaRPr>
            </a:p>
            <a:p>
              <a:pPr algn="l"/>
              <a:endParaRPr lang="en-US" altLang="en-US" sz="1100" spc="-4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srgbClr val="FFFFFF"/>
                </a:solidFill>
              </a:endParaRPr>
            </a:p>
            <a:p>
              <a:pPr marL="228600" indent="-228600" algn="l">
                <a:buAutoNum type="arabicPeriod"/>
              </a:pPr>
              <a:endParaRPr lang="en-US" altLang="en-US" sz="1100" spc="-4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srgbClr val="FFFFFF"/>
                </a:solidFill>
              </a:endParaRPr>
            </a:p>
            <a:p>
              <a:pPr algn="l"/>
              <a:endParaRPr lang="en-US" altLang="en-US" sz="1100" spc="-4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srgbClr val="7F7F7F">
                    <a:alpha val="95000"/>
                  </a:srgbClr>
                </a:solidFill>
              </a:endParaRPr>
            </a:p>
          </p:txBody>
        </p: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0540DDE5-5FB6-40B8-ABD5-5C183C5D6EE4}"/>
              </a:ext>
            </a:extLst>
          </p:cNvPr>
          <p:cNvSpPr/>
          <p:nvPr/>
        </p:nvSpPr>
        <p:spPr>
          <a:xfrm rot="10800000" flipH="1" flipV="1">
            <a:off x="9689267" y="2239586"/>
            <a:ext cx="103889" cy="103889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6F918E8-7270-4FFC-999F-563A836AF551}"/>
              </a:ext>
            </a:extLst>
          </p:cNvPr>
          <p:cNvSpPr/>
          <p:nvPr/>
        </p:nvSpPr>
        <p:spPr>
          <a:xfrm rot="10800000" flipH="1" flipV="1">
            <a:off x="6006699" y="5932765"/>
            <a:ext cx="103889" cy="103889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610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1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Office 테마</vt:lpstr>
      <vt:lpstr>Office 테마</vt:lpstr>
      <vt:lpstr>게임프로그래밍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211</cp:revision>
  <dcterms:created xsi:type="dcterms:W3CDTF">2021-12-14T18:28:36Z</dcterms:created>
  <dcterms:modified xsi:type="dcterms:W3CDTF">2021-12-14T19:57:53Z</dcterms:modified>
</cp:coreProperties>
</file>