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68D235-9255-6A8B-8FE6-0221A4A9F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EF28AC-1511-1C60-CB31-657A262B4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D9314F-CE2B-7F20-5FFA-D8CFB03D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3B78-0206-485F-906A-23D1882A6F3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C002C4-F86F-C457-871E-0E6AF176A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30F868-8472-0209-51A0-CC3D219E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B624-7B80-4BE4-8FEA-8590273D6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24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0355A1-EE99-801C-B1E1-0AAB25F2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C7604F-17B9-3AAD-5F9A-AE0AEF093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A6CBFF-67DA-6594-B521-BA960B03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3B78-0206-485F-906A-23D1882A6F3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0D6984-8C66-D779-98BD-BF3864B8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2318DD-E932-20B7-5014-20FFB0F0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B624-7B80-4BE4-8FEA-8590273D6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59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A877D78-09FE-3C15-2943-7FC496883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C84256-7400-E93B-A7DB-9B1837A3F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563AC4-4D5A-403E-AEB2-FECAA985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3B78-0206-485F-906A-23D1882A6F3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119B6E-00DA-B48A-A324-63129A00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161590-9BC6-2C3F-1A76-694282DF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B624-7B80-4BE4-8FEA-8590273D6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10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709C36-EFBC-BC71-6A50-B05C155B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320759-3EB0-D986-4E88-ADEC4F483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AAC2B8-73D7-AF22-8D3D-6834AE36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3B78-0206-485F-906A-23D1882A6F3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9FEFC4-4EE5-71CE-9F70-E120AAF10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CC7105-50AD-024B-28F5-66D5AE3B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B624-7B80-4BE4-8FEA-8590273D6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75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D13458-32FE-9228-211E-D74D08B6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54B0FE-687E-4CAF-6C77-D947CFBA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82894F-CEFE-0089-911A-4F17701A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3B78-0206-485F-906A-23D1882A6F3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854A0A-FF8E-2B66-BE30-F6C12220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4BC92B-AD0D-1AEF-67E4-44501CC2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B624-7B80-4BE4-8FEA-8590273D6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80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7FB8B6-AA53-15FF-E9BF-FBFA33E8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B2900D-F493-B50D-5E5B-7543C4307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1227B5-21AC-65C0-FB2B-95B23B52C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CE853F-4E12-99D2-3305-E57995CB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3B78-0206-485F-906A-23D1882A6F3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43BD4B-4981-3DBC-B6B7-D41559EE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4D0FF0-CF90-9163-46A3-713BB0AB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B624-7B80-4BE4-8FEA-8590273D6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65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72BDC-1FB9-12D3-D62A-E5CF67213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744F6D-3C4B-C897-F790-92AC99305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57C1AD-9B8D-4456-A364-08ABBE61D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513F4D4-60A2-B39C-DF97-C4B964D06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BBC797E-E16E-B2F2-BC8C-65FF7CADE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5588ACC-AC55-B656-F6A0-4FB886EC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3B78-0206-485F-906A-23D1882A6F3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14E59B5-DD1C-784B-AFFF-FCB00BF4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DA7D000-83AA-04A9-B67E-90F13A4E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B624-7B80-4BE4-8FEA-8590273D6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910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44FAE6-51AF-28C9-85D2-B71975D1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A82DE4-30AB-28A5-E36D-1452F25E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3B78-0206-485F-906A-23D1882A6F3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9BAFF7-DE37-DA69-1EA3-ABDC0134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0781E25-8A9D-A01D-FBF4-51015C9D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B624-7B80-4BE4-8FEA-8590273D6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93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33FB6AE-D946-1201-4EFE-A06A4148E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3B78-0206-485F-906A-23D1882A6F3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052052-984F-929E-68CA-AA44F7FA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008EB5-5C5F-D397-7564-1768DF02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B624-7B80-4BE4-8FEA-8590273D6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43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7D4E9E-900D-80A5-F5EC-CA33A4A01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FAC782-60F4-60F5-BA70-CE7B0D013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C221A9-C2A7-47CC-3DCF-D6D700FE1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52B597-7949-BF21-599F-ACB98088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3B78-0206-485F-906A-23D1882A6F3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F2F8B3-E1EA-E268-A39E-77D6B9FD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D721C5-975A-A101-DC94-CF794569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B624-7B80-4BE4-8FEA-8590273D6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711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7B329-7CA7-065B-634B-87819E33C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DA9849B-4E91-3B10-5719-E1287F480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33AC0D-E477-8E05-67D5-19071DF10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439E54-E161-4165-7D17-01675AE8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3B78-0206-485F-906A-23D1882A6F3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E55968-E14C-471B-8523-ACBCC3A2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4678CC-F58C-221E-E3C3-3EC84943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B624-7B80-4BE4-8FEA-8590273D6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24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A396F42-56E8-A4F0-0BD2-567DE61C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9A66D7-C612-6D1F-DCFA-C2CD42921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19786F-9ACC-B3F6-B96C-ADCC0E253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793B78-0206-485F-906A-23D1882A6F3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550A7C-BC6B-D97D-5D8B-DDC8FFB06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3E2474-FBA2-7388-5870-E3523B0DB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A2B624-7B80-4BE4-8FEA-8590273D68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11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731A186-7EBA-9CA7-D78F-376E71E7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53" y="101278"/>
            <a:ext cx="9417406" cy="667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6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B1035A1-9EDE-D430-9206-5E886407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043" y="92316"/>
            <a:ext cx="8837914" cy="667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90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joy yang</dc:creator>
  <cp:lastModifiedBy>joy yang</cp:lastModifiedBy>
  <cp:revision>4</cp:revision>
  <dcterms:created xsi:type="dcterms:W3CDTF">2025-05-11T15:07:14Z</dcterms:created>
  <dcterms:modified xsi:type="dcterms:W3CDTF">2025-05-12T06:37:14Z</dcterms:modified>
</cp:coreProperties>
</file>