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3" r:id="rId1"/>
  </p:sldMasterIdLst>
  <p:sldIdLst>
    <p:sldId id="256" r:id="rId2"/>
    <p:sldId id="261" r:id="rId3"/>
    <p:sldId id="266" r:id="rId4"/>
    <p:sldId id="258" r:id="rId5"/>
    <p:sldId id="259" r:id="rId6"/>
    <p:sldId id="260" r:id="rId7"/>
    <p:sldId id="262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7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5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14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6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58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30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61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93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6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4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6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6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8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6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5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5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자바스크립트 </a:t>
            </a:r>
            <a:r>
              <a:rPr lang="ko-KR" altLang="en-US" dirty="0" err="1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콜스택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85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자바스크립트 비동기 </a:t>
            </a:r>
            <a:r>
              <a:rPr lang="ko-KR" altLang="en-US" sz="320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동작 </a:t>
            </a:r>
            <a:r>
              <a:rPr lang="ko-KR" altLang="en-US" sz="320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원리 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45" y="2227579"/>
            <a:ext cx="6725511" cy="443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7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Web API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4" y="3000663"/>
            <a:ext cx="10532741" cy="25439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Ajax 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요청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en-US" altLang="ko-KR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setTimeout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(), 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이벤트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핸들러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등록 등 </a:t>
            </a:r>
            <a:r>
              <a:rPr lang="ko-KR" altLang="en-US" b="1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웹브라우저에서 제공하는 기능들</a:t>
            </a:r>
            <a:endParaRPr lang="en-US" altLang="ko-KR" b="1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이러한 요청들의 처리가 자바스크립트 엔진의 </a:t>
            </a:r>
            <a:r>
              <a:rPr lang="ko-KR" altLang="en-US" b="1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쓰레드와는</a:t>
            </a:r>
            <a:r>
              <a:rPr lang="ko-KR" altLang="en-US" b="1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다른 </a:t>
            </a:r>
            <a:r>
              <a:rPr lang="ko-KR" altLang="en-US" b="1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쓰레드들에서</a:t>
            </a:r>
            <a:r>
              <a:rPr lang="ko-KR" altLang="en-US" b="1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이뤄짐</a:t>
            </a:r>
            <a:endParaRPr lang="en-US" altLang="ko-KR" b="1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b="1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08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자바스크립트 엔진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37904" y="2501900"/>
            <a:ext cx="5749791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“V8” 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엔진 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크롬 브라우저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Node.js)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Memory Heap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코드를 읽고 실행하면서 변수나 함수 객체 등을 담아놓는 공간</a:t>
            </a: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가비지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컬렉터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사용</a:t>
            </a: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Call Stack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실행할 코드를 저장하는 공간</a:t>
            </a:r>
            <a:endParaRPr lang="ko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25" y="2282542"/>
            <a:ext cx="4525006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5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콜 스택</a:t>
            </a:r>
            <a:r>
              <a:rPr lang="en-US" altLang="ko-KR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(Call Stack)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4" y="2356403"/>
            <a:ext cx="9884348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후입선출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구조 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(LIFO)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자바스크립트는 싱글 스레드 언어</a:t>
            </a: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한 번에 한 개의 일만 처리 가능</a:t>
            </a: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024128" y="3739296"/>
            <a:ext cx="8264247" cy="2709177"/>
            <a:chOff x="2024128" y="3698794"/>
            <a:chExt cx="8264247" cy="270917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r="76007"/>
            <a:stretch/>
          </p:blipFill>
          <p:spPr>
            <a:xfrm>
              <a:off x="2024128" y="4064553"/>
              <a:ext cx="2848788" cy="205361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9304" y="3698794"/>
              <a:ext cx="4849071" cy="27091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384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싱글 스레드 방식의 문제점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4" y="2501900"/>
            <a:ext cx="9601715" cy="128870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하나의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실행함수가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처리해야할게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너무 많아서 다음 함수로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못넘어가고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콜스택에서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차지하고 있다면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다음 함수들은 해당 함수가 끝나기까지 무기한 대기</a:t>
            </a: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최악의 상황엔 페이지 폭파</a:t>
            </a: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154954" y="4031442"/>
            <a:ext cx="9601715" cy="1288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하지만 자바스크립트가 싱글 </a:t>
            </a:r>
            <a:r>
              <a:rPr lang="ko-KR" altLang="en-US" sz="3200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스레드라고</a:t>
            </a:r>
            <a:r>
              <a:rPr lang="ko-KR" altLang="en-US" sz="3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3200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느껴본적</a:t>
            </a:r>
            <a:r>
              <a:rPr lang="ko-KR" altLang="en-US" sz="3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있는가</a:t>
            </a:r>
            <a:r>
              <a:rPr lang="en-US" altLang="ko-KR" sz="3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?</a:t>
            </a:r>
            <a:endParaRPr lang="ko-KR" altLang="en-US" sz="32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 rot="21032594">
            <a:off x="2877057" y="3643410"/>
            <a:ext cx="6157507" cy="12791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b="1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이벤트 루프 </a:t>
            </a:r>
            <a:r>
              <a:rPr lang="en-US" altLang="ko-KR" sz="4000" b="1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(Event Loop)</a:t>
            </a:r>
            <a:endParaRPr lang="ko-KR" altLang="en-US" sz="4000" b="1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70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태스크 큐 </a:t>
            </a:r>
            <a:r>
              <a:rPr lang="en-US" altLang="ko-KR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(Task Queue)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4" y="2501900"/>
            <a:ext cx="10532741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콜백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큐 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(Callback Queue)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라고도 함</a:t>
            </a: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자바스크립트 엔진 자체에 포함</a:t>
            </a: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Web API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를 처리하고 있던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쓰레드로부터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전달받은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콜백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함수들을 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FIFO 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구조로 저장하고 있는 일종의 큐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(Queue)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23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이벤트 루프 </a:t>
            </a:r>
            <a:r>
              <a:rPr lang="en-US" altLang="ko-KR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(Event Loop)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4" y="2501900"/>
            <a:ext cx="10532741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태스크 큐와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콜스택을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항상 바라보고 있음</a:t>
            </a: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매 순간 스택이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비어있는지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체크를 한 후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비어있다면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태스크 큐의 가장 앞에 있는 함수를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콜스택에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넣음</a:t>
            </a: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매 순간 태스크 큐와 스택을 확인하는 작업을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틱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(Tick)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이라고 부름</a:t>
            </a:r>
            <a:endParaRPr lang="ko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27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자바스크립트 비동기 동작 원리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45" y="2227579"/>
            <a:ext cx="6725511" cy="443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69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</TotalTime>
  <Words>204</Words>
  <Application>Microsoft Office PowerPoint</Application>
  <PresentationFormat>와이드스크린</PresentationFormat>
  <Paragraphs>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Pretendard Medium</vt:lpstr>
      <vt:lpstr>Pretendard SemiBold</vt:lpstr>
      <vt:lpstr>맑은 고딕</vt:lpstr>
      <vt:lpstr>Arial</vt:lpstr>
      <vt:lpstr>Century Gothic</vt:lpstr>
      <vt:lpstr>Wingdings 3</vt:lpstr>
      <vt:lpstr>이온(회의실)</vt:lpstr>
      <vt:lpstr>자바스크립트 콜스택</vt:lpstr>
      <vt:lpstr>자바스크립트 비동기 동작 원리 </vt:lpstr>
      <vt:lpstr>Web API</vt:lpstr>
      <vt:lpstr>자바스크립트 엔진</vt:lpstr>
      <vt:lpstr>콜 스택(Call Stack)</vt:lpstr>
      <vt:lpstr>싱글 스레드 방식의 문제점</vt:lpstr>
      <vt:lpstr>태스크 큐 (Task Queue)</vt:lpstr>
      <vt:lpstr>이벤트 루프 (Event Loop)</vt:lpstr>
      <vt:lpstr>자바스크립트 비동기 동작 원리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자바스크립트 콜스택</dc:title>
  <dc:creator>SSAFY</dc:creator>
  <cp:lastModifiedBy>SSAFY</cp:lastModifiedBy>
  <cp:revision>13</cp:revision>
  <dcterms:created xsi:type="dcterms:W3CDTF">2023-03-12T14:04:14Z</dcterms:created>
  <dcterms:modified xsi:type="dcterms:W3CDTF">2023-03-13T11:23:10Z</dcterms:modified>
</cp:coreProperties>
</file>