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1" r:id="rId13"/>
    <p:sldId id="262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1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8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0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8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3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6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34D1-DB05-4356-ABC4-3F56C048261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6213-F16A-4AEE-9421-D6B38A3D8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4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08" y="345775"/>
            <a:ext cx="9835551" cy="6512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59378" y="1027289"/>
            <a:ext cx="857955" cy="383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40431" y="101600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Zippyziggy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290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08" y="118508"/>
            <a:ext cx="10884290" cy="67049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86578" y="807543"/>
            <a:ext cx="5633155" cy="3832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86578" y="47770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내용 확인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076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0176" t="16148" r="3574" b="9974"/>
          <a:stretch/>
        </p:blipFill>
        <p:spPr>
          <a:xfrm>
            <a:off x="1907820" y="395264"/>
            <a:ext cx="8511823" cy="62883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55466" y="3166921"/>
            <a:ext cx="914401" cy="2612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06121" y="4150250"/>
            <a:ext cx="1651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확장 프로그램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추가 기능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요약해줘 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86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33" y="252148"/>
            <a:ext cx="10753902" cy="6605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30134" y="3991009"/>
            <a:ext cx="3714044" cy="1258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93342" y="46201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요약된 내용 확인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610577" y="5441379"/>
            <a:ext cx="1298223" cy="305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36846" y="592845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대화내용 공유하기 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073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" y="664411"/>
            <a:ext cx="12037507" cy="5854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3732" y="88238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대화 내용 확인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00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50" y="380968"/>
            <a:ext cx="10530503" cy="63295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45512" y="2150921"/>
            <a:ext cx="936978" cy="411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20421" y="150327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프롬프트 생성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700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43" y="425869"/>
            <a:ext cx="10539106" cy="64321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75467" y="1259098"/>
            <a:ext cx="2596444" cy="1608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71911" y="125909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작성 가이드 확인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018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36428"/>
            <a:ext cx="10527594" cy="644059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265333" y="3449143"/>
            <a:ext cx="4572000" cy="513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39332" y="514958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프롬프트 내용 작성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350640" y="1620949"/>
            <a:ext cx="4700204" cy="3278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42501" y="413922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테스트 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338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 b="5723"/>
          <a:stretch/>
        </p:blipFill>
        <p:spPr>
          <a:xfrm>
            <a:off x="1301750" y="801511"/>
            <a:ext cx="2618740" cy="52944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1" b="5706"/>
          <a:stretch/>
        </p:blipFill>
        <p:spPr>
          <a:xfrm>
            <a:off x="4756149" y="824089"/>
            <a:ext cx="2626783" cy="52719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" b="5793"/>
          <a:stretch/>
        </p:blipFill>
        <p:spPr>
          <a:xfrm>
            <a:off x="8458906" y="824089"/>
            <a:ext cx="2621553" cy="52719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94175" y="3516877"/>
            <a:ext cx="2377168" cy="490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4177" y="6205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2978" y="1076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웹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10709" y="621112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프롬프트 목록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63366" y="61642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파덕</a:t>
            </a:r>
            <a:r>
              <a:rPr lang="ko-KR" altLang="en-US" b="1" dirty="0" smtClean="0"/>
              <a:t> 검색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125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" b="5679"/>
          <a:stretch/>
        </p:blipFill>
        <p:spPr>
          <a:xfrm>
            <a:off x="2475795" y="372533"/>
            <a:ext cx="2765686" cy="55541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" b="5844"/>
          <a:stretch/>
        </p:blipFill>
        <p:spPr>
          <a:xfrm>
            <a:off x="6833307" y="372533"/>
            <a:ext cx="2755647" cy="5554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6973" y="617122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사용하기 클릭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04814" y="61712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대화 확인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456139" y="5435987"/>
            <a:ext cx="785342" cy="400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5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29" y="355379"/>
            <a:ext cx="10535639" cy="6217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8844" y="117724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메인 페이지 </a:t>
            </a:r>
            <a:r>
              <a:rPr lang="ko-KR" altLang="en-US" b="1" dirty="0" err="1" smtClean="0"/>
              <a:t>튜토리얼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1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442912"/>
            <a:ext cx="12030075" cy="5972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587" y="128167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프롬프트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형식 </a:t>
            </a:r>
            <a:r>
              <a:rPr lang="ko-KR" altLang="en-US" b="1" dirty="0" err="1" smtClean="0"/>
              <a:t>튜토리얼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715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5" y="141498"/>
            <a:ext cx="11417330" cy="65439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62667" y="152787"/>
            <a:ext cx="857955" cy="383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3987" y="75109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프롬프트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722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213" y="-347663"/>
            <a:ext cx="12544425" cy="7553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82134" y="2219190"/>
            <a:ext cx="5046132" cy="4768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5943" y="163201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고라파덕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게시글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42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05" y="155277"/>
            <a:ext cx="10533752" cy="6589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01054" y="45758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프롬프트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내용 확인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806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64" y="136932"/>
            <a:ext cx="10924726" cy="66693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28445" y="1292965"/>
            <a:ext cx="3443111" cy="383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61232" y="186869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웹 검색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282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56" y="120771"/>
            <a:ext cx="10695587" cy="664838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144000" y="2704076"/>
            <a:ext cx="1952977" cy="513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85288" y="344496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사용하기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894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945"/>
          <a:stretch/>
        </p:blipFill>
        <p:spPr>
          <a:xfrm>
            <a:off x="939830" y="206967"/>
            <a:ext cx="10516049" cy="64785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244622" y="5949243"/>
            <a:ext cx="1952977" cy="406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17351" y="57296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내용 입력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561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</Words>
  <Application>Microsoft Office PowerPoint</Application>
  <PresentationFormat>와이드스크린</PresentationFormat>
  <Paragraphs>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5</cp:revision>
  <dcterms:created xsi:type="dcterms:W3CDTF">2023-05-18T02:28:37Z</dcterms:created>
  <dcterms:modified xsi:type="dcterms:W3CDTF">2023-05-18T02:57:02Z</dcterms:modified>
</cp:coreProperties>
</file>