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6" r:id="rId4"/>
    <p:sldId id="257" r:id="rId5"/>
    <p:sldId id="258" r:id="rId6"/>
    <p:sldId id="263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5591-4ADC-4A88-88DD-0C033EB3E040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FC9F5-CE2B-452F-8798-BD4E8B5D02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 게임은 여러 가지 특수무기를 조작해 로봇이 모든 목표물과 접촉하도록 하는 액션슈팅 </a:t>
            </a:r>
            <a:r>
              <a:rPr lang="en-US" altLang="ko-KR" dirty="0" smtClean="0"/>
              <a:t>2d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플랫폼 게임입니다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C9F5-CE2B-452F-8798-BD4E8B5D0282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범위상에서 달성되지 못한 항목들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번호키를</a:t>
            </a:r>
            <a:r>
              <a:rPr lang="ko-KR" altLang="en-US" dirty="0" smtClean="0"/>
              <a:t> 통한 무기 교체와 상호작용 가능한 오브젝트의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마우스를 통한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방향 조작은 미완성되어</a:t>
            </a:r>
            <a:r>
              <a:rPr lang="en-US" altLang="ko-KR" baseline="0" dirty="0" smtClean="0"/>
              <a:t>, 6,7,8</a:t>
            </a:r>
            <a:r>
              <a:rPr lang="ko-KR" altLang="en-US" baseline="0" dirty="0" smtClean="0"/>
              <a:t>주차로 합쳐졌습니다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C9F5-CE2B-452F-8798-BD4E8B5D0282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=</a:t>
            </a:r>
            <a:r>
              <a:rPr lang="ko-KR" altLang="en-US" dirty="0" smtClean="0"/>
              <a:t>기간 내내 하는 장기목표</a:t>
            </a:r>
            <a:r>
              <a:rPr lang="en-US" altLang="ko-KR" dirty="0" smtClean="0"/>
              <a:t>.2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=</a:t>
            </a:r>
            <a:r>
              <a:rPr lang="ko-KR" altLang="en-US" dirty="0" smtClean="0"/>
              <a:t>마우스와 무기 키를 제외한 거의 모든 기본 조작을 적용</a:t>
            </a:r>
            <a:r>
              <a:rPr lang="en-US" altLang="ko-KR" dirty="0" smtClean="0"/>
              <a:t>.3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=</a:t>
            </a:r>
            <a:r>
              <a:rPr lang="ko-KR" altLang="en-US" dirty="0" smtClean="0"/>
              <a:t>오브젝트는 정의만 해놨고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탄환은 테스트용으로</a:t>
            </a:r>
            <a:r>
              <a:rPr lang="ko-KR" altLang="en-US" baseline="0" dirty="0" smtClean="0"/>
              <a:t> 구성해놓음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주차</a:t>
            </a:r>
            <a:r>
              <a:rPr lang="en-US" altLang="ko-KR" baseline="0" dirty="0" smtClean="0"/>
              <a:t>=</a:t>
            </a:r>
            <a:r>
              <a:rPr lang="ko-KR" altLang="en-US" baseline="0" dirty="0" smtClean="0"/>
              <a:t>전부 미완성</a:t>
            </a:r>
            <a:r>
              <a:rPr lang="en-US" altLang="ko-KR" baseline="0" dirty="0" smtClean="0"/>
              <a:t>. 2</a:t>
            </a:r>
            <a:r>
              <a:rPr lang="ko-KR" altLang="en-US" baseline="0" dirty="0" smtClean="0"/>
              <a:t>주차에 있는 캐릭터 이동에 관한 버그를 수정하느라 놓침</a:t>
            </a:r>
            <a:r>
              <a:rPr lang="en-US" altLang="ko-KR" baseline="0" dirty="0" smtClean="0"/>
              <a:t>. 6</a:t>
            </a:r>
            <a:r>
              <a:rPr lang="ko-KR" altLang="en-US" baseline="0" dirty="0" smtClean="0"/>
              <a:t>주차로 일정이동 확정됨</a:t>
            </a:r>
            <a:r>
              <a:rPr lang="en-US" altLang="ko-KR" baseline="0" dirty="0" smtClean="0"/>
              <a:t>. 5</a:t>
            </a:r>
            <a:r>
              <a:rPr lang="ko-KR" altLang="en-US" baseline="0" dirty="0" smtClean="0"/>
              <a:t>주차</a:t>
            </a:r>
            <a:r>
              <a:rPr lang="en-US" altLang="ko-KR" baseline="0" dirty="0" smtClean="0"/>
              <a:t>:</a:t>
            </a:r>
            <a:r>
              <a:rPr lang="ko-KR" altLang="en-US" baseline="0" dirty="0" smtClean="0"/>
              <a:t>간단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제작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C9F5-CE2B-452F-8798-BD4E8B5D0282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테스트 보여줌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C9F5-CE2B-452F-8798-BD4E8B5D0282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0841-F168-4C22-BE57-77776927F25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ED7E-331B-45A2-8B91-8DD1942CD4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0841-F168-4C22-BE57-77776927F25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ED7E-331B-45A2-8B91-8DD1942CD4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0841-F168-4C22-BE57-77776927F25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ED7E-331B-45A2-8B91-8DD1942CD4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0841-F168-4C22-BE57-77776927F25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ED7E-331B-45A2-8B91-8DD1942CD4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0841-F168-4C22-BE57-77776927F25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ED7E-331B-45A2-8B91-8DD1942CD4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0841-F168-4C22-BE57-77776927F25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ED7E-331B-45A2-8B91-8DD1942CD4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0841-F168-4C22-BE57-77776927F25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ED7E-331B-45A2-8B91-8DD1942CD4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0841-F168-4C22-BE57-77776927F25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ED7E-331B-45A2-8B91-8DD1942CD4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0841-F168-4C22-BE57-77776927F25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ED7E-331B-45A2-8B91-8DD1942CD4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0841-F168-4C22-BE57-77776927F25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ED7E-331B-45A2-8B91-8DD1942CD4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0841-F168-4C22-BE57-77776927F25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ED7E-331B-45A2-8B91-8DD1942CD4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B0841-F168-4C22-BE57-77776927F25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9ED7E-331B-45A2-8B91-8DD1942CD4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857232"/>
            <a:ext cx="7772400" cy="774720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KPU 2d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게임 프로그래밍 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1785926"/>
            <a:ext cx="778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프로젝트 </a:t>
            </a:r>
            <a:r>
              <a:rPr lang="en-US" altLang="ko-KR" sz="2800" dirty="0" smtClean="0">
                <a:latin typeface="HY동녘B" pitchFamily="18" charset="-127"/>
                <a:ea typeface="HY동녘B" pitchFamily="18" charset="-127"/>
              </a:rPr>
              <a:t>2</a:t>
            </a:r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차 </a:t>
            </a:r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발표</a:t>
            </a:r>
            <a:endParaRPr lang="ko-KR" altLang="en-US" sz="280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0694" y="3286124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B" pitchFamily="18" charset="-127"/>
                <a:ea typeface="HY동녘B" pitchFamily="18" charset="-127"/>
              </a:rPr>
              <a:t>2015180042  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B" pitchFamily="18" charset="-127"/>
                <a:ea typeface="HY동녘B" pitchFamily="18" charset="-127"/>
              </a:rPr>
              <a:t>최현욱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7158" y="214290"/>
            <a:ext cx="8501122" cy="2500330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29256" y="3071810"/>
            <a:ext cx="3438548" cy="857256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00034" y="1785926"/>
            <a:ext cx="8143932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>
            <a:off x="7358876" y="3499644"/>
            <a:ext cx="571504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57290" y="1571612"/>
            <a:ext cx="6929486" cy="3643338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728" y="1714488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동녘B" pitchFamily="18" charset="-127"/>
                <a:ea typeface="HY동녘B" pitchFamily="18" charset="-127"/>
              </a:rPr>
              <a:t>목차</a:t>
            </a:r>
            <a:endParaRPr lang="ko-KR" altLang="en-US" sz="36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2035951" y="3393281"/>
            <a:ext cx="3214710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86182" y="1785926"/>
            <a:ext cx="4286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동녘B" pitchFamily="18" charset="-127"/>
                <a:ea typeface="HY동녘B" pitchFamily="18" charset="-127"/>
              </a:rPr>
              <a:t>1.</a:t>
            </a:r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게임 </a:t>
            </a:r>
            <a:r>
              <a:rPr lang="ko-KR" altLang="en-US" sz="2800" dirty="0" err="1" smtClean="0">
                <a:latin typeface="HY동녘B" pitchFamily="18" charset="-127"/>
                <a:ea typeface="HY동녘B" pitchFamily="18" charset="-127"/>
              </a:rPr>
              <a:t>컨셉</a:t>
            </a:r>
            <a:endParaRPr lang="en-US" altLang="ko-KR" sz="2800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sz="2800" dirty="0" smtClean="0">
                <a:latin typeface="HY동녘B" pitchFamily="18" charset="-127"/>
                <a:ea typeface="HY동녘B" pitchFamily="18" charset="-127"/>
              </a:rPr>
              <a:t>2. </a:t>
            </a:r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개발 </a:t>
            </a:r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범위</a:t>
            </a:r>
            <a:endParaRPr lang="en-US" altLang="ko-KR" sz="2800" dirty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sz="2800" dirty="0" smtClean="0">
                <a:latin typeface="HY동녘B" pitchFamily="18" charset="-127"/>
                <a:ea typeface="HY동녘B" pitchFamily="18" charset="-127"/>
              </a:rPr>
              <a:t>3</a:t>
            </a:r>
            <a:r>
              <a:rPr lang="en-US" altLang="ko-KR" sz="2800" dirty="0" smtClean="0">
                <a:latin typeface="HY동녘B" pitchFamily="18" charset="-127"/>
                <a:ea typeface="HY동녘B" pitchFamily="18" charset="-127"/>
              </a:rPr>
              <a:t>.</a:t>
            </a:r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개발 일정</a:t>
            </a:r>
            <a:endParaRPr lang="en-US" altLang="ko-KR" sz="2800" dirty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sz="2800" dirty="0" smtClean="0">
                <a:latin typeface="HY동녘B" pitchFamily="18" charset="-127"/>
                <a:ea typeface="HY동녘B" pitchFamily="18" charset="-127"/>
              </a:rPr>
              <a:t>4.Git</a:t>
            </a:r>
          </a:p>
          <a:p>
            <a:endParaRPr lang="en-US" altLang="ko-KR" sz="2800" dirty="0">
              <a:latin typeface="HY동녘B" pitchFamily="18" charset="-127"/>
              <a:ea typeface="HY동녘B" pitchFamily="18" charset="-127"/>
            </a:endParaRPr>
          </a:p>
          <a:p>
            <a:endParaRPr lang="en-US" altLang="ko-KR" sz="2800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sz="2800" dirty="0" smtClean="0">
                <a:latin typeface="HY동녘B" pitchFamily="18" charset="-127"/>
                <a:ea typeface="HY동녘B" pitchFamily="18" charset="-127"/>
              </a:rPr>
              <a:t>5.</a:t>
            </a:r>
            <a:r>
              <a:rPr lang="ko-KR" altLang="en-US" sz="2800" dirty="0" smtClean="0">
                <a:latin typeface="HY동녘B" pitchFamily="18" charset="-127"/>
                <a:ea typeface="HY동녘B" pitchFamily="18" charset="-127"/>
              </a:rPr>
              <a:t>자체 평가</a:t>
            </a:r>
            <a:endParaRPr lang="en-US" altLang="ko-KR" sz="2800" dirty="0" smtClean="0">
              <a:latin typeface="HY동녘B" pitchFamily="18" charset="-127"/>
              <a:ea typeface="HY동녘B" pitchFamily="18" charset="-127"/>
            </a:endParaRPr>
          </a:p>
          <a:p>
            <a:endParaRPr lang="ko-KR" altLang="en-US" sz="2800" dirty="0" smtClean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4282" y="142852"/>
            <a:ext cx="3286148" cy="1000132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동녘B" pitchFamily="18" charset="-127"/>
                <a:ea typeface="HY동녘B" pitchFamily="18" charset="-127"/>
              </a:rPr>
              <a:t>1    </a:t>
            </a:r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게임 </a:t>
            </a:r>
            <a:r>
              <a:rPr lang="ko-KR" altLang="en-US" sz="3200" dirty="0" err="1" smtClean="0">
                <a:latin typeface="HY동녘B" pitchFamily="18" charset="-127"/>
                <a:ea typeface="HY동녘B" pitchFamily="18" charset="-127"/>
              </a:rPr>
              <a:t>컨셉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785786" y="642918"/>
            <a:ext cx="714380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1500174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액션슈팅 </a:t>
            </a:r>
            <a:r>
              <a:rPr lang="en-US" altLang="ko-KR" sz="3200" dirty="0" smtClean="0">
                <a:latin typeface="HY동녘B" pitchFamily="18" charset="-127"/>
                <a:ea typeface="HY동녘B" pitchFamily="18" charset="-127"/>
              </a:rPr>
              <a:t>2d </a:t>
            </a:r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플랫폼 게임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85720" y="1285860"/>
            <a:ext cx="8572560" cy="5357850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560328" y="3214686"/>
            <a:ext cx="2297292" cy="2884807"/>
            <a:chOff x="1560328" y="4496378"/>
            <a:chExt cx="1214446" cy="1603115"/>
          </a:xfrm>
        </p:grpSpPr>
        <p:grpSp>
          <p:nvGrpSpPr>
            <p:cNvPr id="11" name="그룹 10"/>
            <p:cNvGrpSpPr/>
            <p:nvPr/>
          </p:nvGrpSpPr>
          <p:grpSpPr>
            <a:xfrm rot="20751026">
              <a:off x="1560328" y="4496378"/>
              <a:ext cx="1214446" cy="642942"/>
              <a:chOff x="642910" y="3714752"/>
              <a:chExt cx="1214446" cy="642942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42910" y="3714752"/>
                <a:ext cx="1214446" cy="6429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rot="5400000">
                <a:off x="822299" y="4035429"/>
                <a:ext cx="500066" cy="1588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1142976" y="3857628"/>
                <a:ext cx="357190" cy="357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/>
            <p:cNvCxnSpPr/>
            <p:nvPr/>
          </p:nvCxnSpPr>
          <p:spPr>
            <a:xfrm rot="5400000">
              <a:off x="1810422" y="5920104"/>
              <a:ext cx="357190" cy="1588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2024736" y="5920104"/>
              <a:ext cx="357190" cy="1588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1845347" y="5242237"/>
              <a:ext cx="500066" cy="642942"/>
              <a:chOff x="1214414" y="4214818"/>
              <a:chExt cx="500066" cy="642942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1214414" y="4214818"/>
                <a:ext cx="500066" cy="6429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1214414" y="4286256"/>
                <a:ext cx="500066" cy="158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214414" y="4786322"/>
                <a:ext cx="500066" cy="158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/>
          <p:cNvGrpSpPr/>
          <p:nvPr/>
        </p:nvGrpSpPr>
        <p:grpSpPr>
          <a:xfrm>
            <a:off x="3571868" y="4286256"/>
            <a:ext cx="1357322" cy="1357322"/>
            <a:chOff x="3357554" y="4214818"/>
            <a:chExt cx="1357322" cy="1357322"/>
          </a:xfrm>
        </p:grpSpPr>
        <p:sp>
          <p:nvSpPr>
            <p:cNvPr id="22" name="타원 21"/>
            <p:cNvSpPr/>
            <p:nvPr/>
          </p:nvSpPr>
          <p:spPr>
            <a:xfrm>
              <a:off x="3357554" y="4214818"/>
              <a:ext cx="1357322" cy="135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643306" y="4429132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둥근 사각형 설명선 29"/>
          <p:cNvSpPr/>
          <p:nvPr/>
        </p:nvSpPr>
        <p:spPr>
          <a:xfrm>
            <a:off x="4071934" y="2714620"/>
            <a:ext cx="2286016" cy="1357322"/>
          </a:xfrm>
          <a:prstGeom prst="wedgeRoundRectCallou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286248" y="3071810"/>
            <a:ext cx="500066" cy="500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000628" y="3071810"/>
            <a:ext cx="500066" cy="500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15008" y="3071810"/>
            <a:ext cx="500066" cy="500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4282" y="142852"/>
            <a:ext cx="3286148" cy="1000132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8596" y="357166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동녘B" pitchFamily="18" charset="-127"/>
                <a:ea typeface="HY동녘B" pitchFamily="18" charset="-127"/>
              </a:rPr>
              <a:t>2</a:t>
            </a:r>
            <a:r>
              <a:rPr lang="en-US" altLang="ko-KR" sz="3200" dirty="0" smtClean="0">
                <a:latin typeface="HY동녘B" pitchFamily="18" charset="-127"/>
                <a:ea typeface="HY동녘B" pitchFamily="18" charset="-127"/>
              </a:rPr>
              <a:t>   </a:t>
            </a:r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 개발 범위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785786" y="642918"/>
            <a:ext cx="714380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7158" y="1214422"/>
          <a:ext cx="8358246" cy="529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893107"/>
                <a:gridCol w="1893107"/>
                <a:gridCol w="2571768"/>
              </a:tblGrid>
              <a:tr h="39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동녘B" pitchFamily="18" charset="-127"/>
                          <a:ea typeface="HY동녘B" pitchFamily="18" charset="-127"/>
                        </a:rPr>
                        <a:t>내용</a:t>
                      </a:r>
                      <a:endParaRPr lang="ko-KR" altLang="en-US" sz="10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동녘B" pitchFamily="18" charset="-127"/>
                          <a:ea typeface="HY동녘B" pitchFamily="18" charset="-127"/>
                        </a:rPr>
                        <a:t>최소 범위</a:t>
                      </a:r>
                      <a:endParaRPr lang="ko-KR" altLang="en-US" sz="10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동녘B" pitchFamily="18" charset="-127"/>
                          <a:ea typeface="HY동녘B" pitchFamily="18" charset="-127"/>
                        </a:rPr>
                        <a:t>추가 범위</a:t>
                      </a:r>
                      <a:endParaRPr lang="ko-KR" altLang="en-US" sz="10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  <a:tr h="2618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캐릭터 이동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A,D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로 좌우 이동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HY동녘B" pitchFamily="18" charset="-127"/>
                          <a:ea typeface="HY동녘B" pitchFamily="18" charset="-127"/>
                        </a:rPr>
                        <a:t>번호키로</a:t>
                      </a:r>
                      <a:r>
                        <a:rPr lang="en-US" altLang="ko-KR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무기 교체</a:t>
                      </a:r>
                      <a:r>
                        <a:rPr lang="en-US" altLang="ko-KR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,</a:t>
                      </a:r>
                      <a:endParaRPr lang="en-US" altLang="ko-KR" sz="1100" dirty="0" smtClean="0"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HY동녘B" pitchFamily="18" charset="-127"/>
                          <a:ea typeface="HY동녘B" pitchFamily="18" charset="-127"/>
                        </a:rPr>
                        <a:t>스페이스바로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 점프 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달성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Shift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키를 누르고 있을 시 벽</a:t>
                      </a:r>
                      <a:r>
                        <a:rPr lang="ko-KR" altLang="en-US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등에 붙음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  <a:tr h="523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미완성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1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달성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18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캐릭터 공격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상호 작용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마우스로 조준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(8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방향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),</a:t>
                      </a:r>
                    </a:p>
                    <a:p>
                      <a:pPr algn="l" latinLnBrk="1"/>
                      <a:r>
                        <a:rPr lang="en-US" altLang="ko-KR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HY동녘B" pitchFamily="18" charset="-127"/>
                          <a:ea typeface="HY동녘B" pitchFamily="18" charset="-127"/>
                        </a:rPr>
                        <a:t>좌클릭</a:t>
                      </a:r>
                      <a:r>
                        <a:rPr lang="ko-KR" altLang="en-US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시 무기 발사</a:t>
                      </a:r>
                      <a:r>
                        <a:rPr lang="en-US" altLang="ko-KR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조작</a:t>
                      </a:r>
                      <a:r>
                        <a:rPr lang="en-US" altLang="ko-KR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HY동녘B" pitchFamily="18" charset="-127"/>
                          <a:ea typeface="HY동녘B" pitchFamily="18" charset="-127"/>
                        </a:rPr>
                        <a:t>우클릭</a:t>
                      </a:r>
                      <a:r>
                        <a:rPr lang="ko-KR" altLang="en-US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시 탄의 특수 기능 발동</a:t>
                      </a:r>
                      <a:r>
                        <a:rPr lang="en-US" altLang="ko-KR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미완성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마우스가 가리키는 방향으로 발사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  <a:tr h="523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완성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1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50%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HY동녘B" pitchFamily="18" charset="-127"/>
                          <a:ea typeface="HY동녘B" pitchFamily="18" charset="-127"/>
                        </a:rPr>
                        <a:t>맵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1~3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스테이지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일정</a:t>
                      </a:r>
                      <a:r>
                        <a:rPr lang="ko-KR" altLang="en-US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없음</a:t>
                      </a:r>
                      <a:r>
                        <a:rPr lang="en-US" altLang="ko-KR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보스 스테이지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?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  <a:tr h="528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상호작용 가능한 오브젝트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감시 카메라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전자 </a:t>
                      </a:r>
                      <a:r>
                        <a:rPr lang="ko-KR" altLang="en-US" sz="1100" dirty="0" err="1" smtClean="0">
                          <a:latin typeface="HY동녘B" pitchFamily="18" charset="-127"/>
                          <a:ea typeface="HY동녘B" pitchFamily="18" charset="-127"/>
                        </a:rPr>
                        <a:t>도어락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경비 로봇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방 안의 등</a:t>
                      </a:r>
                      <a:r>
                        <a:rPr lang="en-US" altLang="ko-KR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미완성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더 많은 보안시스템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보스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?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  <a:tr h="1021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적 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AI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지정 자리에 서서 좌우를 살핀다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주인공을 볼</a:t>
                      </a:r>
                      <a:r>
                        <a:rPr lang="ko-KR" altLang="en-US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시 다가가려 한다</a:t>
                      </a:r>
                      <a:r>
                        <a:rPr lang="en-US" altLang="ko-KR" sz="11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en-US" altLang="ko-KR" sz="1100" dirty="0" smtClean="0">
                        <a:latin typeface="HY동녘B" pitchFamily="18" charset="-127"/>
                        <a:ea typeface="HY동녘B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근접 공격을 하며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HY동녘B" pitchFamily="18" charset="-127"/>
                          <a:ea typeface="HY동녘B" pitchFamily="18" charset="-127"/>
                        </a:rPr>
                        <a:t>잡힐시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HY동녘B" pitchFamily="18" charset="-127"/>
                          <a:ea typeface="HY동녘B" pitchFamily="18" charset="-127"/>
                        </a:rPr>
                        <a:t>일격사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기간 범위 외</a:t>
                      </a:r>
                      <a:endParaRPr lang="en-US" altLang="ko-KR" sz="1100" dirty="0" smtClean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지정 경로로 </a:t>
                      </a:r>
                      <a:r>
                        <a:rPr lang="ko-KR" altLang="en-US" sz="1100" dirty="0" err="1" smtClean="0">
                          <a:latin typeface="HY동녘B" pitchFamily="18" charset="-127"/>
                          <a:ea typeface="HY동녘B" pitchFamily="18" charset="-127"/>
                        </a:rPr>
                        <a:t>패트롤을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 돈다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플레이어 이동속도를 늦추는 총을 쓴다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  <a:tr h="784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게임의 목적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건물 내의 경비시스템을 돌파해 정보를 빼내고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즉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건물 내 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pc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를 전부 건드리고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 도주한다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.(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한 스테이지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latin typeface="HY동녘B" pitchFamily="18" charset="-127"/>
                          <a:ea typeface="HY동녘B" pitchFamily="18" charset="-127"/>
                        </a:rPr>
                        <a:t>개발중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그래픽 단계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  <a:endParaRPr lang="en-US" altLang="ko-KR" sz="1100" dirty="0" smtClean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latin typeface="HY동녘B" pitchFamily="18" charset="-127"/>
                          <a:ea typeface="HY동녘B" pitchFamily="18" charset="-127"/>
                        </a:rPr>
                        <a:t>보스급</a:t>
                      </a:r>
                      <a:r>
                        <a:rPr lang="ko-KR" altLang="en-US" sz="1100" dirty="0" smtClean="0">
                          <a:latin typeface="HY동녘B" pitchFamily="18" charset="-127"/>
                          <a:ea typeface="HY동녘B" pitchFamily="18" charset="-127"/>
                        </a:rPr>
                        <a:t> 경비와 전투하는 스테이지 추가</a:t>
                      </a:r>
                      <a:r>
                        <a:rPr lang="en-US" altLang="ko-KR" sz="1100" dirty="0" smtClean="0">
                          <a:latin typeface="HY동녘B" pitchFamily="18" charset="-127"/>
                          <a:ea typeface="HY동녘B" pitchFamily="18" charset="-127"/>
                        </a:rPr>
                        <a:t>.</a:t>
                      </a:r>
                      <a:endParaRPr lang="ko-KR" altLang="en-US" sz="11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142852"/>
            <a:ext cx="4000528" cy="1000132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3571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동녘B" pitchFamily="18" charset="-127"/>
                <a:ea typeface="HY동녘B" pitchFamily="18" charset="-127"/>
              </a:rPr>
              <a:t>3    </a:t>
            </a:r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게임 개발 일정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785786" y="642918"/>
            <a:ext cx="714380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14282" y="1214422"/>
          <a:ext cx="857256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68"/>
                <a:gridCol w="4585448"/>
                <a:gridCol w="2714644"/>
              </a:tblGrid>
              <a:tr h="731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리소스의 보충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그리거나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찾거나</a:t>
                      </a:r>
                      <a:r>
                        <a:rPr lang="en-US" altLang="ko-KR" sz="1400" dirty="0" smtClean="0"/>
                        <a:t>),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구상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테스트용 스테이지 하나 제작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리소스 확보와 </a:t>
                      </a:r>
                      <a:r>
                        <a:rPr lang="ko-KR" altLang="en-US" sz="1800" dirty="0" err="1" smtClean="0"/>
                        <a:t>맵</a:t>
                      </a:r>
                      <a:r>
                        <a:rPr lang="ko-KR" altLang="en-US" sz="1800" dirty="0" smtClean="0"/>
                        <a:t> 설계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달성도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장기 달성 과제임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테스트용 스테이지</a:t>
                      </a:r>
                      <a:r>
                        <a:rPr lang="en-US" altLang="ko-KR" sz="1400" dirty="0" smtClean="0"/>
                        <a:t>=</a:t>
                      </a:r>
                      <a:r>
                        <a:rPr lang="ko-KR" altLang="en-US" sz="1400" dirty="0" smtClean="0"/>
                        <a:t>캔버스인 상태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작업중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장기</a:t>
                      </a:r>
                      <a:r>
                        <a:rPr lang="en-US" altLang="ko-KR" dirty="0" smtClean="0"/>
                        <a:t>)-</a:t>
                      </a:r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이동 관련 조작을 설정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err="1" smtClean="0"/>
                        <a:t>게임내</a:t>
                      </a:r>
                      <a:r>
                        <a:rPr lang="ko-KR" altLang="en-US" sz="1400" dirty="0" smtClean="0"/>
                        <a:t> 오브젝트들의 정의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기본 조작 적용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달성도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기초 동작의 적용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일부 오브젝트</a:t>
                      </a:r>
                      <a:r>
                        <a:rPr lang="ko-KR" altLang="en-US" baseline="0" dirty="0" smtClean="0"/>
                        <a:t> 정의를 위한 모듈 생성됨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65%</a:t>
                      </a:r>
                      <a:endParaRPr lang="ko-KR" altLang="en-US" dirty="0"/>
                    </a:p>
                  </a:txBody>
                  <a:tcPr/>
                </a:tc>
              </a:tr>
              <a:tr h="6036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탄환과 적을 비롯한 오브젝트들의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차 구현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마우스 동작에 대한 반응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적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더 </a:t>
                      </a:r>
                      <a:r>
                        <a:rPr lang="ko-KR" altLang="en-US" sz="1800" dirty="0" smtClean="0"/>
                        <a:t>많은 </a:t>
                      </a:r>
                      <a:r>
                        <a:rPr lang="ko-KR" altLang="en-US" sz="1800" dirty="0" smtClean="0"/>
                        <a:t>조작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달성도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탄환의 제작 완료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오브젝트 제작 </a:t>
                      </a:r>
                      <a:r>
                        <a:rPr lang="ko-KR" altLang="en-US" sz="1400" baseline="0" dirty="0" err="1" smtClean="0"/>
                        <a:t>진행중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현재 리소스 </a:t>
                      </a:r>
                      <a:r>
                        <a:rPr lang="ko-KR" altLang="en-US" sz="1400" baseline="0" dirty="0" err="1" smtClean="0"/>
                        <a:t>확보중</a:t>
                      </a:r>
                      <a:r>
                        <a:rPr lang="en-US" altLang="ko-KR" sz="1400" baseline="0" dirty="0" smtClean="0"/>
                        <a:t>).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50%||-</a:t>
                      </a:r>
                      <a:r>
                        <a:rPr lang="ko-KR" altLang="en-US" dirty="0" err="1" smtClean="0"/>
                        <a:t>개발중</a:t>
                      </a:r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오브젝트들의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차 구현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오브젝트들과의 상호작용</a:t>
                      </a:r>
                      <a:r>
                        <a:rPr lang="en-US" altLang="ko-KR" sz="1400" baseline="0" dirty="0" smtClean="0"/>
                        <a:t>.(</a:t>
                      </a:r>
                      <a:r>
                        <a:rPr lang="ko-KR" altLang="en-US" sz="1400" baseline="0" dirty="0" smtClean="0"/>
                        <a:t>주로 주인공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적과의 상호작용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288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달성도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상호작용 미개발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오브젝트 일정 </a:t>
                      </a:r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주차로 수정됨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미개발</a:t>
                      </a:r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28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UI</a:t>
                      </a:r>
                      <a:r>
                        <a:rPr lang="ko-KR" altLang="en-US" sz="1400" dirty="0" smtClean="0"/>
                        <a:t>일부 구현 및 중간점검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중간점검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2883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달성도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간단 </a:t>
                      </a:r>
                      <a:r>
                        <a:rPr lang="en-US" altLang="ko-KR" sz="1400" dirty="0" smtClean="0"/>
                        <a:t>UI</a:t>
                      </a:r>
                      <a:r>
                        <a:rPr lang="ko-KR" altLang="en-US" sz="1400" dirty="0" smtClean="0"/>
                        <a:t>제작 완료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추후 보충 </a:t>
                      </a:r>
                      <a:r>
                        <a:rPr lang="ko-KR" altLang="en-US" sz="1400" baseline="0" dirty="0" smtClean="0"/>
                        <a:t>있는 주차에서 개선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-100%-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142852"/>
            <a:ext cx="2000264" cy="1000132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357166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동녘B" pitchFamily="18" charset="-127"/>
                <a:ea typeface="HY동녘B" pitchFamily="18" charset="-127"/>
              </a:rPr>
              <a:t>4</a:t>
            </a:r>
            <a:r>
              <a:rPr lang="en-US" altLang="ko-KR" sz="3200" dirty="0" smtClean="0">
                <a:latin typeface="HY동녘B" pitchFamily="18" charset="-127"/>
                <a:ea typeface="HY동녘B" pitchFamily="18" charset="-127"/>
              </a:rPr>
              <a:t>    </a:t>
            </a:r>
            <a:r>
              <a:rPr lang="en-US" altLang="ko-KR" sz="3200" dirty="0" err="1" smtClean="0">
                <a:latin typeface="HY동녘B" pitchFamily="18" charset="-127"/>
                <a:ea typeface="HY동녘B" pitchFamily="18" charset="-127"/>
              </a:rPr>
              <a:t>Git</a:t>
            </a:r>
            <a:r>
              <a:rPr lang="en-US" altLang="ko-KR" sz="3200" dirty="0" smtClean="0">
                <a:latin typeface="HY동녘B" pitchFamily="18" charset="-127"/>
                <a:ea typeface="HY동녘B" pitchFamily="18" charset="-127"/>
              </a:rPr>
              <a:t> 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785786" y="642918"/>
            <a:ext cx="714380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00240"/>
            <a:ext cx="839455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214282" y="1857364"/>
            <a:ext cx="8643998" cy="4286280"/>
          </a:xfrm>
          <a:prstGeom prst="roundRect">
            <a:avLst/>
          </a:pr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4282" y="142852"/>
            <a:ext cx="3071834" cy="1000132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3571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동녘B" pitchFamily="18" charset="-127"/>
                <a:ea typeface="HY동녘B" pitchFamily="18" charset="-127"/>
              </a:rPr>
              <a:t>5    </a:t>
            </a:r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자체 평가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785786" y="642918"/>
            <a:ext cx="714380" cy="1588"/>
          </a:xfrm>
          <a:prstGeom prst="line">
            <a:avLst/>
          </a:prstGeom>
          <a:ln w="57150" cap="rnd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4282" y="1428736"/>
          <a:ext cx="8786874" cy="372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2367"/>
                <a:gridCol w="4244507"/>
              </a:tblGrid>
              <a:tr h="1031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동녘B" pitchFamily="18" charset="-127"/>
                          <a:ea typeface="HY동녘B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latin typeface="HY동녘B" pitchFamily="18" charset="-127"/>
                          <a:ea typeface="HY동녘B" pitchFamily="18" charset="-127"/>
                        </a:rPr>
                        <a:t>?</a:t>
                      </a:r>
                      <a:endParaRPr lang="ko-KR" altLang="en-US" sz="16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 smtClean="0">
                          <a:latin typeface="HY동녘B" pitchFamily="18" charset="-127"/>
                          <a:ea typeface="HY동녘B" pitchFamily="18" charset="-127"/>
                        </a:rPr>
                        <a:t>A</a:t>
                      </a:r>
                      <a:endParaRPr lang="ko-KR" altLang="en-US" sz="1600" spc="-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anchor="ctr"/>
                </a:tc>
              </a:tr>
              <a:tr h="786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동녘B" pitchFamily="18" charset="-127"/>
                          <a:ea typeface="HY동녘B" pitchFamily="18" charset="-127"/>
                        </a:rPr>
                        <a:t>계획 대비 일정은 잘 지켰는가</a:t>
                      </a:r>
                      <a:r>
                        <a:rPr lang="en-US" altLang="ko-KR" sz="1600" dirty="0" smtClean="0">
                          <a:latin typeface="HY동녘B" pitchFamily="18" charset="-127"/>
                          <a:ea typeface="HY동녘B" pitchFamily="18" charset="-127"/>
                        </a:rPr>
                        <a:t>?</a:t>
                      </a:r>
                      <a:endParaRPr lang="ko-KR" altLang="en-US" sz="16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 smtClean="0">
                          <a:latin typeface="HY동녘B" pitchFamily="18" charset="-127"/>
                          <a:ea typeface="HY동녘B" pitchFamily="18" charset="-127"/>
                        </a:rPr>
                        <a:t>C(</a:t>
                      </a:r>
                      <a:r>
                        <a:rPr lang="ko-KR" altLang="en-US" sz="1600" spc="-300" dirty="0" smtClean="0">
                          <a:latin typeface="HY동녘B" pitchFamily="18" charset="-127"/>
                          <a:ea typeface="HY동녘B" pitchFamily="18" charset="-127"/>
                        </a:rPr>
                        <a:t>수치상 </a:t>
                      </a:r>
                      <a:r>
                        <a:rPr lang="en-US" altLang="ko-KR" sz="1600" spc="-300" dirty="0" smtClean="0">
                          <a:latin typeface="HY동녘B" pitchFamily="18" charset="-127"/>
                          <a:ea typeface="HY동녘B" pitchFamily="18" charset="-127"/>
                        </a:rPr>
                        <a:t>54%)</a:t>
                      </a:r>
                      <a:endParaRPr lang="ko-KR" altLang="en-US" sz="1600" spc="-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anchor="ctr"/>
                </a:tc>
              </a:tr>
              <a:tr h="826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동녘B" pitchFamily="18" charset="-127"/>
                          <a:ea typeface="HY동녘B" pitchFamily="18" charset="-127"/>
                        </a:rPr>
                        <a:t>구현된</a:t>
                      </a:r>
                      <a:r>
                        <a:rPr lang="en-US" altLang="ko-KR" sz="16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부분까지 </a:t>
                      </a:r>
                      <a:r>
                        <a:rPr lang="ko-KR" altLang="en-US" sz="1600" dirty="0" smtClean="0">
                          <a:latin typeface="HY동녘B" pitchFamily="18" charset="-127"/>
                          <a:ea typeface="HY동녘B" pitchFamily="18" charset="-127"/>
                        </a:rPr>
                        <a:t>실행이 </a:t>
                      </a:r>
                      <a:r>
                        <a:rPr lang="ko-KR" altLang="en-US" sz="1600" dirty="0" smtClean="0">
                          <a:latin typeface="HY동녘B" pitchFamily="18" charset="-127"/>
                          <a:ea typeface="HY동녘B" pitchFamily="18" charset="-127"/>
                        </a:rPr>
                        <a:t>잘</a:t>
                      </a:r>
                      <a:r>
                        <a:rPr lang="ko-KR" altLang="en-US" sz="16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 되는가</a:t>
                      </a:r>
                      <a:r>
                        <a:rPr lang="en-US" altLang="ko-KR" sz="1600" baseline="0" dirty="0" smtClean="0">
                          <a:latin typeface="HY동녘B" pitchFamily="18" charset="-127"/>
                          <a:ea typeface="HY동녘B" pitchFamily="18" charset="-127"/>
                        </a:rPr>
                        <a:t>?</a:t>
                      </a:r>
                      <a:endParaRPr lang="ko-KR" altLang="en-US" sz="16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 smtClean="0">
                          <a:latin typeface="HY동녘B" pitchFamily="18" charset="-127"/>
                          <a:ea typeface="HY동녘B" pitchFamily="18" charset="-127"/>
                        </a:rPr>
                        <a:t>B( </a:t>
                      </a:r>
                      <a:r>
                        <a:rPr lang="ko-KR" altLang="en-US" sz="1600" spc="-300" dirty="0" err="1" smtClean="0">
                          <a:latin typeface="HY동녘B" pitchFamily="18" charset="-127"/>
                          <a:ea typeface="HY동녘B" pitchFamily="18" charset="-127"/>
                        </a:rPr>
                        <a:t>미구현</a:t>
                      </a:r>
                      <a:r>
                        <a:rPr lang="ko-KR" altLang="en-US" sz="1600" spc="-300" dirty="0" smtClean="0">
                          <a:latin typeface="HY동녘B" pitchFamily="18" charset="-127"/>
                          <a:ea typeface="HY동녘B" pitchFamily="18" charset="-127"/>
                        </a:rPr>
                        <a:t>  부분  존재</a:t>
                      </a:r>
                      <a:r>
                        <a:rPr lang="en-US" altLang="ko-KR" sz="1600" spc="-300" dirty="0" smtClean="0">
                          <a:latin typeface="HY동녘B" pitchFamily="18" charset="-127"/>
                          <a:ea typeface="HY동녘B" pitchFamily="18" charset="-127"/>
                        </a:rPr>
                        <a:t>)</a:t>
                      </a:r>
                      <a:endParaRPr lang="ko-KR" altLang="en-US" sz="1600" spc="-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anchor="ctr"/>
                </a:tc>
              </a:tr>
              <a:tr h="540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동녘B" pitchFamily="18" charset="-127"/>
                          <a:ea typeface="HY동녘B" pitchFamily="18" charset="-127"/>
                        </a:rPr>
                        <a:t>구현된 부분의 예외</a:t>
                      </a:r>
                      <a:r>
                        <a:rPr lang="en-US" altLang="ko-KR" sz="1600" dirty="0" smtClean="0">
                          <a:latin typeface="HY동녘B" pitchFamily="18" charset="-127"/>
                          <a:ea typeface="HY동녘B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HY동녘B" pitchFamily="18" charset="-127"/>
                          <a:ea typeface="HY동녘B" pitchFamily="18" charset="-127"/>
                        </a:rPr>
                        <a:t>버그 처리는 되었는가</a:t>
                      </a:r>
                      <a:r>
                        <a:rPr lang="en-US" altLang="ko-KR" sz="1600" dirty="0" smtClean="0">
                          <a:latin typeface="HY동녘B" pitchFamily="18" charset="-127"/>
                          <a:ea typeface="HY동녘B" pitchFamily="18" charset="-127"/>
                        </a:rPr>
                        <a:t>?</a:t>
                      </a:r>
                      <a:endParaRPr lang="ko-KR" altLang="en-US" sz="16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 smtClean="0">
                          <a:latin typeface="HY동녘B" pitchFamily="18" charset="-127"/>
                          <a:ea typeface="HY동녘B" pitchFamily="18" charset="-127"/>
                        </a:rPr>
                        <a:t>A</a:t>
                      </a:r>
                      <a:endParaRPr lang="ko-KR" altLang="en-US" sz="1600" spc="-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anchor="ctr"/>
                </a:tc>
              </a:tr>
              <a:tr h="540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동녘B" pitchFamily="18" charset="-127"/>
                          <a:ea typeface="HY동녘B" pitchFamily="18" charset="-127"/>
                        </a:rPr>
                        <a:t>프로그래밍은 얼마나 효율적으로 쓰여있는가</a:t>
                      </a:r>
                      <a:r>
                        <a:rPr lang="en-US" altLang="ko-KR" sz="1600" dirty="0" smtClean="0">
                          <a:latin typeface="HY동녘B" pitchFamily="18" charset="-127"/>
                          <a:ea typeface="HY동녘B" pitchFamily="18" charset="-127"/>
                        </a:rPr>
                        <a:t>?</a:t>
                      </a:r>
                      <a:endParaRPr lang="ko-KR" altLang="en-US" sz="16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 smtClean="0">
                          <a:latin typeface="HY동녘B" pitchFamily="18" charset="-127"/>
                          <a:ea typeface="HY동녘B" pitchFamily="18" charset="-127"/>
                        </a:rPr>
                        <a:t>B~C</a:t>
                      </a:r>
                      <a:endParaRPr lang="ko-KR" altLang="en-US" sz="1600" spc="-300" dirty="0">
                        <a:latin typeface="HY동녘B" pitchFamily="18" charset="-127"/>
                        <a:ea typeface="HY동녘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530</Words>
  <Application>Microsoft Office PowerPoint</Application>
  <PresentationFormat>화면 슬라이드 쇼(4:3)</PresentationFormat>
  <Paragraphs>109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KPU 2d게임 프로그래밍 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최현욱</dc:creator>
  <cp:lastModifiedBy>최현욱</cp:lastModifiedBy>
  <cp:revision>9</cp:revision>
  <dcterms:created xsi:type="dcterms:W3CDTF">2016-10-20T13:05:07Z</dcterms:created>
  <dcterms:modified xsi:type="dcterms:W3CDTF">2016-10-20T14:25:32Z</dcterms:modified>
</cp:coreProperties>
</file>