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5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78" r:id="rId13"/>
  </p:sldIdLst>
  <p:sldSz cx="9144000" cy="5143500" type="screen16x9"/>
  <p:notesSz cx="6858000" cy="9144000"/>
  <p:embeddedFontLst>
    <p:embeddedFont>
      <p:font typeface="새굴림" panose="02030600000101010101" pitchFamily="18" charset="-127"/>
      <p:regular r:id="rId15"/>
    </p:embeddedFont>
    <p:embeddedFont>
      <p:font typeface="휴먼엑스포" panose="02030504000101010101" pitchFamily="18" charset="-127"/>
      <p:regular r:id="rId16"/>
    </p:embeddedFont>
    <p:embeddedFont>
      <p:font typeface="Quicksand" panose="020B0600000101010101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30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998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30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13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3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5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74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5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78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59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4C0C-299A-9E2A-43BE-8E70CB1C54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9450" y="747713"/>
            <a:ext cx="914400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dirty="0" err="1"/>
              <a:t>dkdkdkdk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75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0FBCC-83FE-96C7-1486-698D403788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4207829"/>
            <a:ext cx="937259" cy="93567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48913" y="1709353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ko-Kore-KR" dirty="0"/>
              <a:t>html</a:t>
            </a:r>
            <a:r>
              <a:rPr kumimoji="1" lang="ko-KR" altLang="en-US" dirty="0"/>
              <a:t> 게임 분석 발표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892B3-4DEF-083E-FC73-3715A7F86C43}"/>
              </a:ext>
            </a:extLst>
          </p:cNvPr>
          <p:cNvSpPr txBox="1"/>
          <p:nvPr/>
        </p:nvSpPr>
        <p:spPr>
          <a:xfrm>
            <a:off x="6897429" y="4217582"/>
            <a:ext cx="3728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학번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2018962016 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이름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최재익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과목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게임 프로그래밍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endParaRPr lang="en-US" altLang="ko-KR" sz="1400" dirty="0">
              <a:solidFill>
                <a:schemeClr val="accent1"/>
              </a:solidFill>
              <a:latin typeface="+mj-ea"/>
              <a:ea typeface="+mj-ea"/>
              <a:cs typeface="Quicksand"/>
              <a:sym typeface="Quicksand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Rotation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회전 적용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Component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생성자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Update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메서드의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ctx.rotate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ctx.fillRect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를 사용해 요소를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ctx.save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ctx.store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회전 변환을 컴포넌트에만 적용시킵니다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28845-C38C-EF3D-98F1-1F3AE31B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32" y="2350662"/>
            <a:ext cx="3572478" cy="25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Move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게임의 회전 요소 표시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제어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Update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Update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메서드의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ctx.rotate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ctx.fillRect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요소를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ctx.save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ctx.resotre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를 사용해 회전 및 이동 변환을 컴포넌트에 적용시킵니다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newPos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컴포넌트의 새로운 위치를 업데이트하는 역할을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math.sin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과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math.cos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x,y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좌표를 업데이트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1039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5729" y="2021186"/>
            <a:ext cx="7337700" cy="1101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3F3F3"/>
                </a:solidFill>
                <a:latin typeface="+mj-ea"/>
                <a:ea typeface="+mj-ea"/>
              </a:rPr>
              <a:t>감사합니다</a:t>
            </a:r>
            <a:r>
              <a:rPr lang="en-US" altLang="ko-KR" sz="4400" b="1" dirty="0">
                <a:solidFill>
                  <a:srgbClr val="F3F3F3"/>
                </a:solidFill>
                <a:latin typeface="+mj-ea"/>
                <a:ea typeface="+mj-ea"/>
              </a:rPr>
              <a:t> !</a:t>
            </a:r>
            <a:endParaRPr sz="4400" b="1" dirty="0">
              <a:solidFill>
                <a:srgbClr val="F3F3F3"/>
              </a:solidFill>
              <a:latin typeface="+mj-ea"/>
              <a:ea typeface="+mj-ea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49A31-9A0A-72A7-117E-9E0A6C1D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87" y="1030605"/>
            <a:ext cx="4109720" cy="308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Canvas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캔버스로 게임 시작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858218"/>
            <a:ext cx="6537960" cy="411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startGame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게임을 시작하는 역할을 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함수를 호출하면 게임 초기화 및 시작 프로세스가 </a:t>
            </a:r>
            <a:r>
              <a:rPr lang="ko-KR" altLang="en-US" dirty="0" err="1">
                <a:solidFill>
                  <a:schemeClr val="bg1"/>
                </a:solidFill>
              </a:rPr>
              <a:t>트리거됩니다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myGameArea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게임 화면과 관련된 설정을 포함하는 객체입니다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Canvas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HTML5 </a:t>
            </a:r>
            <a:r>
              <a:rPr lang="ko-KR" altLang="en-US" dirty="0">
                <a:solidFill>
                  <a:schemeClr val="bg1"/>
                </a:solidFill>
              </a:rPr>
              <a:t>캔버스 요소를 생성합니다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게임에서 그래픽을 렌더링하는 데 사용됩니다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Start : </a:t>
            </a:r>
            <a:r>
              <a:rPr lang="ko-KR" altLang="en-US" dirty="0">
                <a:solidFill>
                  <a:schemeClr val="bg1"/>
                </a:solidFill>
              </a:rPr>
              <a:t>캔버스의 초기 설정을 구성합니다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가로 폭과 세로 높이를 설정하고 </a:t>
            </a:r>
            <a:r>
              <a:rPr lang="en-US" altLang="ko-KR" dirty="0">
                <a:solidFill>
                  <a:schemeClr val="bg1"/>
                </a:solidFill>
              </a:rPr>
              <a:t>2D </a:t>
            </a:r>
            <a:r>
              <a:rPr lang="ko-KR" altLang="en-US" dirty="0">
                <a:solidFill>
                  <a:schemeClr val="bg1"/>
                </a:solidFill>
              </a:rPr>
              <a:t>그래픽 컨텍스트를 캔버스에서 가져옵니다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캔버스를 </a:t>
            </a:r>
            <a:r>
              <a:rPr lang="en-US" altLang="ko-KR" dirty="0">
                <a:solidFill>
                  <a:schemeClr val="bg1"/>
                </a:solidFill>
              </a:rPr>
              <a:t>HTML </a:t>
            </a:r>
            <a:r>
              <a:rPr lang="ko-KR" altLang="en-US" dirty="0">
                <a:solidFill>
                  <a:schemeClr val="bg1"/>
                </a:solidFill>
              </a:rPr>
              <a:t>문서의 가장 앞에 삽입하여 게임 화면을 표시합니다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4418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Components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초기 렌더링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상호작용 요소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858218"/>
            <a:ext cx="6537960" cy="411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startGame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게임을 시작하고 초기 설정을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myGameArea.start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를 호출해 게임 화면 초기화합니다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myGamePiece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변수 생성해 게임 화면에 빨간색 블록을 표시합니다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myGamePiece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게임에서 표시되는 빨간 블록입니다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 초기화 후 게임시작 화면에 표시됩니다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D4E26-E98C-86AE-FCBE-788E59DE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03" y="2246302"/>
            <a:ext cx="284250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Controlloers</a:t>
            </a: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제어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536448"/>
            <a:ext cx="6537960" cy="443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Component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생성자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사각형을 생성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너비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높이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이동 속도가 초기화됩니다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3. Update :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 화면이 객체를 그리는 역할입니다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Ctx.fillstyle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을 이용해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4.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newPos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블록의 위치를 업데이트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UpdateGameArea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 화면을 업데이트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myGaemeArea.clear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이전 프레임을 지우고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myGamePiece.newPost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블록의 위치를 업데이트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3.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myGamePiece.update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블록을 새 위치에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Move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Moveup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movedown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moveleft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moveright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이동합니다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0867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obstacles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장애물 요소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536448"/>
            <a:ext cx="6537960" cy="443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myObstacle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녹색 수직 장애물을 나타냅니다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updateGameArea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myGameArea.clear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이전 프레임을 지우고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myObstacle.update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장애물을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284ECA-63B1-99E5-F25E-DDA541D7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61" y="2571750"/>
            <a:ext cx="3254022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myScore</a:t>
            </a: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점수 표시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myScore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점수를 나타내는 컴포넌트 입니다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30Px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크기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, Consolas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폰트의 텍스트로 표시됩니다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3. X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: 280, Y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: 40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게임 초기화 시 호출되어 텍스트로 생성됩니다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4F43B-FAA6-CA97-ADBC-3957C7FE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71" y="2571750"/>
            <a:ext cx="2756988" cy="19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sound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사운드 재생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제어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This.sound.src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: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src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전달 된 사운드 파일의 경로 설정합니다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This.sount.setAttribute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(“preload”, “Auto”)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사운드를 자동 </a:t>
            </a:r>
            <a:r>
              <a:rPr lang="ko-KR" altLang="en-US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로드합니다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3.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This.sound.setAttribute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(“controls”, “none”)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사운드 플레이어 컨트롤을 숨깁니다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4.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This.sound.style.display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=“none”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으로 오디오 요소를 화면에 표시하지 않도록 설정합니다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This.sound.play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사운드 재생합니다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This.sound.pause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사운드를 중지합니다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016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gravity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중력 적용 요소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Gravity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중력을 나타내는 요소로 초기 중력 값을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0.05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설정합니다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gravitySpeed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중력이 적용될 때 속도로 초기 값은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입니다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newPos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메서드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컴포넌트에 중력을 적용시켜 새로운 위치를 업데이트합니다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중력의 속도가 컴포넌트의 수직 속도에 더해지고 좌표를 속도와 중력에 따라 업데이트 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001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514" y="349112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Bouncing –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중력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+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바닥의 반발력</a:t>
            </a:r>
            <a:endParaRPr 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026F1006-AE8E-8EF0-3A9A-FC8BD3BAC336}"/>
              </a:ext>
            </a:extLst>
          </p:cNvPr>
          <p:cNvSpPr txBox="1"/>
          <p:nvPr/>
        </p:nvSpPr>
        <p:spPr>
          <a:xfrm>
            <a:off x="1143000" y="987552"/>
            <a:ext cx="6537960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Bounce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바닥의 반발력을 나타내며 충돌 시 속도를 반전 시키고 일정 비율로 감소시킵니다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Update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Ctx.fillrect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로 요소를 그립니다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hitBottom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바닥에 닿았을 때 동작을 처리합니다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Rockbottom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변수는 바닥의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좌표이며 컴포넌트의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좌표가 이보다 더 큰지 확인 후 </a:t>
            </a:r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y </a:t>
            </a:r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Quicksand"/>
                <a:sym typeface="Quicksand"/>
              </a:rPr>
              <a:t>좌표를 바닥 높이로 설정하고 중력 속도를 조절합니다</a:t>
            </a:r>
            <a:endParaRPr lang="en-US" altLang="ko-KR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76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사용자 지정 1">
      <a:majorFont>
        <a:latin typeface="Trebuchet MS"/>
        <a:ea typeface="새굴림"/>
        <a:cs typeface=""/>
      </a:majorFont>
      <a:minorFont>
        <a:latin typeface="Trebuchet MS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594</Words>
  <Application>Microsoft Office PowerPoint</Application>
  <PresentationFormat>화면 슬라이드 쇼(16:9)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새굴림</vt:lpstr>
      <vt:lpstr>Quicksand</vt:lpstr>
      <vt:lpstr>휴먼엑스포</vt:lpstr>
      <vt:lpstr>Arial</vt:lpstr>
      <vt:lpstr>Eleanor template</vt:lpstr>
      <vt:lpstr>html 게임 분석 발표</vt:lpstr>
      <vt:lpstr>Canvas – 캔버스로 게임 시작</vt:lpstr>
      <vt:lpstr>Components – 초기 렌더링/상호작용 요소</vt:lpstr>
      <vt:lpstr>Controlloers – 게임 제어</vt:lpstr>
      <vt:lpstr>obstacles – 장애물 요소</vt:lpstr>
      <vt:lpstr>myScore – 점수 표시</vt:lpstr>
      <vt:lpstr>sound – 게임 사운드 재생/제어</vt:lpstr>
      <vt:lpstr>gravity – 중력 적용 요소</vt:lpstr>
      <vt:lpstr>Bouncing – 중력 + 바닥의 반발력</vt:lpstr>
      <vt:lpstr>Rotation – 회전 적용</vt:lpstr>
      <vt:lpstr>Move – 게임의 회전 요소 표시/제어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Administrator</dc:creator>
  <cp:lastModifiedBy>jake choi</cp:lastModifiedBy>
  <cp:revision>45</cp:revision>
  <dcterms:modified xsi:type="dcterms:W3CDTF">2023-11-08T02:46:43Z</dcterms:modified>
</cp:coreProperties>
</file>