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305" r:id="rId3"/>
    <p:sldId id="309" r:id="rId4"/>
    <p:sldId id="310" r:id="rId5"/>
    <p:sldId id="311" r:id="rId6"/>
    <p:sldId id="312" r:id="rId7"/>
    <p:sldId id="313" r:id="rId8"/>
    <p:sldId id="278" r:id="rId9"/>
  </p:sldIdLst>
  <p:sldSz cx="9144000" cy="5143500" type="screen16x9"/>
  <p:notesSz cx="6858000" cy="9144000"/>
  <p:embeddedFontLst>
    <p:embeddedFont>
      <p:font typeface="Quicksand" panose="020B0600000101010101" charset="0"/>
      <p:regular r:id="rId11"/>
      <p:bold r:id="rId12"/>
    </p:embeddedFont>
    <p:embeddedFont>
      <p:font typeface="새굴림" panose="02030600000101010101" pitchFamily="18" charset="-127"/>
      <p:regular r:id="rId13"/>
    </p:embeddedFont>
    <p:embeddedFont>
      <p:font typeface="휴먼엑스포" panose="02030504000101010101" pitchFamily="18" charset="-127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8F137-5617-4BF9-B809-B4111BC59F4F}" v="1" dt="2023-11-15T08:24:23.825"/>
  </p1510:revLst>
</p1510:revInfo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30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13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3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53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74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5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E4C0C-299A-9E2A-43BE-8E70CB1C54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9450" y="747713"/>
            <a:ext cx="914400" cy="91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dirty="0" err="1"/>
              <a:t>dkdkdkdk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75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90FBCC-83FE-96C7-1486-698D403788A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4207829"/>
            <a:ext cx="937259" cy="93567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48913" y="1709353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ko-Kore-KR" dirty="0"/>
              <a:t>html</a:t>
            </a:r>
            <a:r>
              <a:rPr kumimoji="1" lang="ko-KR" altLang="en-US" dirty="0"/>
              <a:t> 게임 발표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892B3-4DEF-083E-FC73-3715A7F86C43}"/>
              </a:ext>
            </a:extLst>
          </p:cNvPr>
          <p:cNvSpPr txBox="1"/>
          <p:nvPr/>
        </p:nvSpPr>
        <p:spPr>
          <a:xfrm>
            <a:off x="6897429" y="4217582"/>
            <a:ext cx="3728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학번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: 2018962016 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이름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: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최재익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Quicksand"/>
              <a:sym typeface="Quicksand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과목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게임 프로그래밍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Quicksand"/>
              <a:sym typeface="Quicksand"/>
            </a:endParaRPr>
          </a:p>
          <a:p>
            <a:endParaRPr lang="en-US" altLang="ko-KR" sz="1400" dirty="0">
              <a:solidFill>
                <a:schemeClr val="accent1"/>
              </a:solidFill>
              <a:latin typeface="+mj-ea"/>
              <a:ea typeface="+mj-ea"/>
              <a:cs typeface="Quicksand"/>
              <a:sym typeface="Quicksand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장애물 움직이도록 수정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858218"/>
            <a:ext cx="6537960" cy="411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D4F41D-C2D8-FB7E-5234-C9551796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50" y="1681730"/>
            <a:ext cx="5227773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7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장애물의 색상 수정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858218"/>
            <a:ext cx="6537960" cy="411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90F470-69B8-AF69-7855-455259B0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16" y="2144993"/>
            <a:ext cx="6553768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스코어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UI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536448"/>
            <a:ext cx="6537960" cy="443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3E0CD-3B8A-0189-2E25-294AA8D0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28" y="2011631"/>
            <a:ext cx="6797629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배경 변경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BC11BC-F6AE-5F04-5892-F29D7148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46" y="1892840"/>
            <a:ext cx="6699602" cy="10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4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5 - </a:t>
            </a:r>
            <a:r>
              <a:rPr lang="en-US" sz="2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Accelate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jump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D05B8A-2824-DF94-6372-C6C49ACF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41" y="2007821"/>
            <a:ext cx="5761219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6 -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재시작 기능 추가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987552"/>
            <a:ext cx="6537960" cy="398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DBEC1-FF39-76FF-97F8-85A8BA7D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49" y="3172965"/>
            <a:ext cx="3947502" cy="14631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FE7970-8F94-4E41-4F43-B0F09EF4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224" y="782773"/>
            <a:ext cx="3783552" cy="21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5729" y="2021186"/>
            <a:ext cx="7337700" cy="1101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rgbClr val="F3F3F3"/>
                </a:solidFill>
                <a:latin typeface="+mj-ea"/>
                <a:ea typeface="+mj-ea"/>
              </a:rPr>
              <a:t>감사합니다</a:t>
            </a:r>
            <a:r>
              <a:rPr lang="en-US" altLang="ko-KR" sz="4400" b="1" dirty="0">
                <a:solidFill>
                  <a:srgbClr val="F3F3F3"/>
                </a:solidFill>
                <a:latin typeface="+mj-ea"/>
                <a:ea typeface="+mj-ea"/>
              </a:rPr>
              <a:t> !</a:t>
            </a:r>
            <a:endParaRPr sz="4400" b="1" dirty="0">
              <a:solidFill>
                <a:srgbClr val="F3F3F3"/>
              </a:solidFill>
              <a:latin typeface="+mj-ea"/>
              <a:ea typeface="+mj-ea"/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사용자 지정 1">
      <a:majorFont>
        <a:latin typeface="Trebuchet MS"/>
        <a:ea typeface="새굴림"/>
        <a:cs typeface=""/>
      </a:majorFont>
      <a:minorFont>
        <a:latin typeface="Trebuchet MS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52</Words>
  <Application>Microsoft Office PowerPoint</Application>
  <PresentationFormat>화면 슬라이드 쇼(16:9)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휴먼엑스포</vt:lpstr>
      <vt:lpstr>Arial</vt:lpstr>
      <vt:lpstr>Quicksand</vt:lpstr>
      <vt:lpstr>새굴림</vt:lpstr>
      <vt:lpstr>Eleanor template</vt:lpstr>
      <vt:lpstr>html 게임 발표</vt:lpstr>
      <vt:lpstr>1 – 장애물 움직이도록 수정</vt:lpstr>
      <vt:lpstr>2 – 장애물의 색상 수정</vt:lpstr>
      <vt:lpstr>3 – 스코어 UI 수정</vt:lpstr>
      <vt:lpstr>4 – 배경 변경</vt:lpstr>
      <vt:lpstr>5 - Accelate -&gt; jump 버튼</vt:lpstr>
      <vt:lpstr>6 - 재시작 기능 추가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Administrator</dc:creator>
  <cp:lastModifiedBy>jake choi</cp:lastModifiedBy>
  <cp:revision>48</cp:revision>
  <dcterms:modified xsi:type="dcterms:W3CDTF">2023-11-15T08:24:40Z</dcterms:modified>
</cp:coreProperties>
</file>