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97" r:id="rId3"/>
    <p:sldId id="298" r:id="rId4"/>
    <p:sldId id="296" r:id="rId5"/>
    <p:sldId id="278" r:id="rId6"/>
  </p:sldIdLst>
  <p:sldSz cx="9144000" cy="5143500" type="screen16x9"/>
  <p:notesSz cx="6858000" cy="9144000"/>
  <p:embeddedFontLst>
    <p:embeddedFont>
      <p:font typeface="Quicksand" panose="020B0600000101010101" charset="0"/>
      <p:regular r:id="rId8"/>
      <p:bold r:id="rId9"/>
    </p:embeddedFont>
    <p:embeddedFont>
      <p:font typeface="새굴림" panose="02030600000101010101" pitchFamily="18" charset="-127"/>
      <p:regular r:id="rId10"/>
    </p:embeddedFont>
    <p:embeddedFont>
      <p:font typeface="휴먼모음T" panose="02030504000101010101" pitchFamily="18" charset="-127"/>
      <p:regular r:id="rId11"/>
    </p:embeddedFont>
    <p:embeddedFont>
      <p:font typeface="휴먼엑스포" panose="02030504000101010101" pitchFamily="18" charset="-127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615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15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7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E4C0C-299A-9E2A-43BE-8E70CB1C54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9450" y="747713"/>
            <a:ext cx="914400" cy="91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altLang="ko-KR" dirty="0" err="1"/>
              <a:t>dkdkdkdk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75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90FBCC-83FE-96C7-1486-698D403788A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4207829"/>
            <a:ext cx="937259" cy="93567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43312" y="1766902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게임 프로그래밍 발표</a:t>
            </a:r>
            <a:endParaRPr sz="4000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892B3-4DEF-083E-FC73-3715A7F86C43}"/>
              </a:ext>
            </a:extLst>
          </p:cNvPr>
          <p:cNvSpPr txBox="1"/>
          <p:nvPr/>
        </p:nvSpPr>
        <p:spPr>
          <a:xfrm>
            <a:off x="6897429" y="4217582"/>
            <a:ext cx="3728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학번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: 2018962016 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이름 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: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최재익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Quicksand"/>
              <a:sym typeface="Quicksand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과목 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  <a:cs typeface="Quicksand"/>
                <a:sym typeface="Quicksand"/>
              </a:rPr>
              <a:t>게임 프로그래밍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Quicksand"/>
              <a:sym typeface="Quicksand"/>
            </a:endParaRPr>
          </a:p>
          <a:p>
            <a:endParaRPr lang="en-US" altLang="ko-KR" sz="1400" dirty="0">
              <a:solidFill>
                <a:schemeClr val="accent1"/>
              </a:solidFill>
              <a:latin typeface="+mj-ea"/>
              <a:ea typeface="+mj-ea"/>
              <a:cs typeface="Quicksand"/>
              <a:sym typeface="Quicksand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5300" y="4815498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475" y="600228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초기 코드 및 기능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설명 </a:t>
            </a:r>
            <a:endParaRPr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Google Shape;77;p13">
            <a:extLst>
              <a:ext uri="{FF2B5EF4-FFF2-40B4-BE49-F238E27FC236}">
                <a16:creationId xmlns:a16="http://schemas.microsoft.com/office/drawing/2014/main" id="{7C23E289-2E47-7CEF-9AF7-644EA18B3A76}"/>
              </a:ext>
            </a:extLst>
          </p:cNvPr>
          <p:cNvSpPr txBox="1"/>
          <p:nvPr/>
        </p:nvSpPr>
        <p:spPr>
          <a:xfrm>
            <a:off x="1165475" y="946303"/>
            <a:ext cx="3785874" cy="105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chemeClr val="accent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C9AC40-ED51-C7B5-3E5E-A02E8A49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997" y="880836"/>
            <a:ext cx="4480704" cy="42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3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5300" y="4815498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6" name="Google Shape;76;p13">
            <a:extLst>
              <a:ext uri="{FF2B5EF4-FFF2-40B4-BE49-F238E27FC236}">
                <a16:creationId xmlns:a16="http://schemas.microsoft.com/office/drawing/2014/main" id="{0737212B-54D8-93F8-8A3E-BD2E20C86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475" y="600228"/>
            <a:ext cx="6858000" cy="34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변경 사항</a:t>
            </a:r>
            <a:endParaRPr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Google Shape;77;p13">
            <a:extLst>
              <a:ext uri="{FF2B5EF4-FFF2-40B4-BE49-F238E27FC236}">
                <a16:creationId xmlns:a16="http://schemas.microsoft.com/office/drawing/2014/main" id="{7C23E289-2E47-7CEF-9AF7-644EA18B3A76}"/>
              </a:ext>
            </a:extLst>
          </p:cNvPr>
          <p:cNvSpPr txBox="1"/>
          <p:nvPr/>
        </p:nvSpPr>
        <p:spPr>
          <a:xfrm>
            <a:off x="1165475" y="824786"/>
            <a:ext cx="3785874" cy="105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chemeClr val="accent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Google Shape;77;p13">
            <a:extLst>
              <a:ext uri="{FF2B5EF4-FFF2-40B4-BE49-F238E27FC236}">
                <a16:creationId xmlns:a16="http://schemas.microsoft.com/office/drawing/2014/main" id="{76525A43-398E-49E4-130C-2396C466ABD4}"/>
              </a:ext>
            </a:extLst>
          </p:cNvPr>
          <p:cNvSpPr txBox="1"/>
          <p:nvPr/>
        </p:nvSpPr>
        <p:spPr>
          <a:xfrm>
            <a:off x="1165475" y="1049344"/>
            <a:ext cx="3451800" cy="105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accent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Quicksand"/>
                <a:sym typeface="Quicksand"/>
              </a:rPr>
              <a:t>아스키 아트를 이용한 </a:t>
            </a:r>
            <a:r>
              <a:rPr lang="ko-KR" altLang="en-US" sz="1800" b="1" dirty="0" err="1">
                <a:solidFill>
                  <a:schemeClr val="accent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Quicksand"/>
                <a:sym typeface="Quicksand"/>
              </a:rPr>
              <a:t>인트로</a:t>
            </a:r>
            <a:r>
              <a:rPr lang="ko-KR" altLang="en-US" sz="1800" b="1" dirty="0">
                <a:solidFill>
                  <a:schemeClr val="accent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Quicksand"/>
                <a:sym typeface="Quicksand"/>
              </a:rPr>
              <a:t> 추가</a:t>
            </a:r>
            <a:endParaRPr lang="en-US" altLang="ko-KR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chemeClr val="accent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ADA6B3-9FD4-FA32-27BC-9D655CAD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37" y="1656125"/>
            <a:ext cx="5061534" cy="30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3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실행 화면</a:t>
            </a:r>
            <a:endParaRPr sz="2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5EF7B-15A9-393F-0ADD-9C3FDA62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949610"/>
            <a:ext cx="7787098" cy="39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5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662940"/>
            <a:ext cx="7337700" cy="1101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rgbClr val="F3F3F3"/>
                </a:solidFill>
                <a:latin typeface="+mj-ea"/>
                <a:ea typeface="+mj-ea"/>
              </a:rPr>
              <a:t>감사합니다</a:t>
            </a:r>
            <a:r>
              <a:rPr lang="en-US" altLang="ko-KR" sz="4400" b="1" dirty="0">
                <a:solidFill>
                  <a:srgbClr val="F3F3F3"/>
                </a:solidFill>
                <a:latin typeface="+mj-ea"/>
                <a:ea typeface="+mj-ea"/>
              </a:rPr>
              <a:t> !</a:t>
            </a:r>
            <a:endParaRPr sz="4400" b="1" dirty="0">
              <a:solidFill>
                <a:srgbClr val="F3F3F3"/>
              </a:solidFill>
              <a:latin typeface="+mj-ea"/>
              <a:ea typeface="+mj-ea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200" dirty="0">
                <a:solidFill>
                  <a:srgbClr val="F3F3F3"/>
                </a:solidFill>
                <a:latin typeface="+mn-ea"/>
                <a:ea typeface="+mn-ea"/>
              </a:rPr>
              <a:t>내가 생각하는 나의 점수 </a:t>
            </a:r>
            <a:endParaRPr lang="en-US" altLang="ko-KR" sz="2200" dirty="0">
              <a:solidFill>
                <a:srgbClr val="F3F3F3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ko-KR" sz="2200" dirty="0">
              <a:solidFill>
                <a:srgbClr val="F3F3F3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200" dirty="0">
                <a:solidFill>
                  <a:srgbClr val="F3F3F3"/>
                </a:solidFill>
                <a:latin typeface="+mn-ea"/>
                <a:ea typeface="+mn-ea"/>
              </a:rPr>
              <a:t>: 21</a:t>
            </a:r>
            <a:r>
              <a:rPr lang="ko-KR" altLang="en-US" sz="2200" dirty="0">
                <a:solidFill>
                  <a:srgbClr val="F3F3F3"/>
                </a:solidFill>
                <a:latin typeface="+mn-ea"/>
                <a:ea typeface="+mn-ea"/>
              </a:rPr>
              <a:t>점</a:t>
            </a:r>
            <a:endParaRPr sz="2200" dirty="0">
              <a:solidFill>
                <a:srgbClr val="F3F3F3"/>
              </a:solidFill>
              <a:latin typeface="+mn-ea"/>
              <a:ea typeface="+mn-ea"/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사용자 지정 1">
      <a:majorFont>
        <a:latin typeface="Trebuchet MS"/>
        <a:ea typeface="새굴림"/>
        <a:cs typeface=""/>
      </a:majorFont>
      <a:minorFont>
        <a:latin typeface="Trebuchet MS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40</Words>
  <Application>Microsoft Office PowerPoint</Application>
  <PresentationFormat>화면 슬라이드 쇼(16:9)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새굴림</vt:lpstr>
      <vt:lpstr>휴먼엑스포</vt:lpstr>
      <vt:lpstr>휴먼모음T</vt:lpstr>
      <vt:lpstr>Quicksand</vt:lpstr>
      <vt:lpstr>Eleanor template</vt:lpstr>
      <vt:lpstr>게임 프로그래밍 발표</vt:lpstr>
      <vt:lpstr>초기 코드 및 기능 설명 </vt:lpstr>
      <vt:lpstr>변경 사항</vt:lpstr>
      <vt:lpstr>실행 화면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Administrator</dc:creator>
  <cp:lastModifiedBy>jake choi</cp:lastModifiedBy>
  <cp:revision>61</cp:revision>
  <dcterms:modified xsi:type="dcterms:W3CDTF">2023-10-11T09:21:33Z</dcterms:modified>
</cp:coreProperties>
</file>