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61" r:id="rId6"/>
    <p:sldId id="272" r:id="rId7"/>
    <p:sldId id="265" r:id="rId8"/>
    <p:sldId id="266" r:id="rId9"/>
    <p:sldId id="267" r:id="rId10"/>
    <p:sldId id="262" r:id="rId11"/>
    <p:sldId id="264" r:id="rId12"/>
    <p:sldId id="269" r:id="rId13"/>
    <p:sldId id="263" r:id="rId14"/>
    <p:sldId id="274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1" autoAdjust="0"/>
    <p:restoredTop sz="79947"/>
  </p:normalViewPr>
  <p:slideViewPr>
    <p:cSldViewPr>
      <p:cViewPr varScale="1">
        <p:scale>
          <a:sx n="75" d="100"/>
          <a:sy n="75" d="100"/>
        </p:scale>
        <p:origin x="21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3F9CE-1475-F141-82BD-028D7A4328B2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FAB3F-55BE-0543-ADC1-82D02D35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SIFT（scale</a:t>
            </a:r>
            <a:r>
              <a:rPr lang="en-US" dirty="0" smtClean="0"/>
              <a:t> invariant feature transform）: 尺度不变特征变换 </a:t>
            </a:r>
            <a:r>
              <a:rPr lang="zh-CN" altLang="en-US" dirty="0" smtClean="0"/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一种检测图像关键点（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points 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或者称为图像的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 points(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兴趣点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并对关键点提取其局部尺度不变特征的描绘子， 采用这个描绘子进行用于对两幅相关的图像进行匹配（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  目前，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可以说是所有图像局部特征描述特征子 中最火的一个了。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FAB3F-55BE-0543-ADC1-82D02D35F2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detection,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description and matching,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 removal, and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pose estimation.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FAB3F-55BE-0543-ADC1-82D02D35F2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3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Detection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Classification and Training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Matching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 Rejection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FAB3F-55BE-0543-ADC1-82D02D35F2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2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5720" y="571480"/>
            <a:ext cx="8429684" cy="328956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Real-Time Detection and Tracking for Augmented Reality on Mobile </a:t>
            </a:r>
            <a:r>
              <a:rPr lang="en-US" altLang="zh-TW" dirty="0" smtClean="0"/>
              <a:t>Phones</a:t>
            </a:r>
            <a:br>
              <a:rPr lang="en-US" altLang="zh-TW" dirty="0" smtClean="0"/>
            </a:br>
            <a:r>
              <a:rPr lang="zh-CN" altLang="en-US" dirty="0" smtClean="0"/>
              <a:t>基于移动设备的增强现实实时监测与跟踪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27784" y="3789040"/>
            <a:ext cx="3384376" cy="1008112"/>
          </a:xfrm>
        </p:spPr>
        <p:txBody>
          <a:bodyPr>
            <a:normAutofit/>
          </a:bodyPr>
          <a:lstStyle/>
          <a:p>
            <a:r>
              <a:rPr lang="zh-CN" altLang="en-US" smtClean="0"/>
              <a:t>常惠源 </a:t>
            </a:r>
            <a:r>
              <a:rPr lang="en-US" altLang="zh-CN" dirty="0" smtClean="0"/>
              <a:t>21551058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&amp;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Platform:Asus</a:t>
            </a:r>
            <a:r>
              <a:rPr lang="en-US" altLang="zh-TW" dirty="0" smtClean="0"/>
              <a:t> P552W (</a:t>
            </a:r>
            <a:r>
              <a:rPr lang="en-US" altLang="zh-TW" dirty="0" err="1" smtClean="0"/>
              <a:t>Cellphone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624Mhz CPU</a:t>
            </a:r>
          </a:p>
          <a:p>
            <a:pPr lvl="1"/>
            <a:r>
              <a:rPr lang="en-US" altLang="zh-TW" dirty="0" smtClean="0"/>
              <a:t>240x320 screen resolution</a:t>
            </a:r>
          </a:p>
          <a:p>
            <a:pPr lvl="1"/>
            <a:r>
              <a:rPr lang="en-US" altLang="zh-TW" dirty="0" smtClean="0"/>
              <a:t>No float point unit</a:t>
            </a:r>
          </a:p>
          <a:p>
            <a:pPr lvl="1"/>
            <a:r>
              <a:rPr lang="en-US" altLang="zh-TW" dirty="0" smtClean="0"/>
              <a:t>No 3D acceleration</a:t>
            </a:r>
          </a:p>
          <a:p>
            <a:r>
              <a:rPr lang="en-US" altLang="zh-TW" dirty="0" err="1" smtClean="0"/>
              <a:t>Platform:Dell</a:t>
            </a:r>
            <a:r>
              <a:rPr lang="en-US" altLang="zh-TW" dirty="0" smtClean="0"/>
              <a:t> Notebook (PC)</a:t>
            </a:r>
          </a:p>
          <a:p>
            <a:pPr lvl="1"/>
            <a:r>
              <a:rPr lang="en-US" altLang="zh-TW" dirty="0" smtClean="0"/>
              <a:t>2.5Ghz , limited to use single core</a:t>
            </a:r>
          </a:p>
          <a:p>
            <a:pPr lvl="1"/>
            <a:r>
              <a:rPr lang="en-US" altLang="zh-TW" dirty="0" smtClean="0"/>
              <a:t>With float point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&amp; Analysis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29242" cy="4007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&amp; Analysis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661020" cy="241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611560" y="465313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Robustness results over different tracking targets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Successfully worked with tracking system on phones</a:t>
            </a:r>
          </a:p>
          <a:p>
            <a:r>
              <a:rPr lang="en-US" altLang="zh-TW" dirty="0" smtClean="0"/>
              <a:t>In the future, faster CPUs could come, and the choice of next generation of tracking technique may be different, and may enable more expensive per-pixel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3212976"/>
            <a:ext cx="8229600" cy="648072"/>
          </a:xfrm>
        </p:spPr>
        <p:txBody>
          <a:bodyPr/>
          <a:lstStyle/>
          <a:p>
            <a:pPr algn="ctr">
              <a:buNone/>
            </a:pPr>
            <a:r>
              <a:rPr lang="en-US" altLang="zh-TW" dirty="0" smtClean="0"/>
              <a:t>Thank you for listening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Nature Feature Tracking System</a:t>
            </a:r>
          </a:p>
          <a:p>
            <a:r>
              <a:rPr lang="en-US" altLang="zh-TW" dirty="0" smtClean="0"/>
              <a:t>FAST detector</a:t>
            </a:r>
          </a:p>
          <a:p>
            <a:r>
              <a:rPr lang="en-US" altLang="zh-TW" dirty="0" smtClean="0"/>
              <a:t>Adopted Trackers</a:t>
            </a:r>
          </a:p>
          <a:p>
            <a:r>
              <a:rPr lang="en-US" altLang="zh-TW" dirty="0" smtClean="0"/>
              <a:t>Performance &amp; Analysis</a:t>
            </a:r>
          </a:p>
          <a:p>
            <a:r>
              <a:rPr lang="en-US" altLang="zh-TW" dirty="0" smtClean="0"/>
              <a:t>Conclusion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dirty="0" smtClean="0"/>
              <a:t>Reason:</a:t>
            </a:r>
          </a:p>
          <a:p>
            <a:r>
              <a:rPr lang="en-US" altLang="zh-TW" dirty="0" smtClean="0"/>
              <a:t>Limited performance on phones</a:t>
            </a:r>
          </a:p>
          <a:p>
            <a:pPr lvl="1">
              <a:buNone/>
            </a:pPr>
            <a:r>
              <a:rPr lang="en-US" altLang="zh-TW" dirty="0" smtClean="0"/>
              <a:t>(limited computational resources)</a:t>
            </a:r>
          </a:p>
          <a:p>
            <a:pPr>
              <a:buNone/>
            </a:pPr>
            <a:r>
              <a:rPr lang="en-US" altLang="zh-TW" dirty="0" smtClean="0"/>
              <a:t>Leads to:</a:t>
            </a:r>
          </a:p>
          <a:p>
            <a:r>
              <a:rPr lang="en-US" altLang="zh-TW" dirty="0" smtClean="0"/>
              <a:t>Natural feature tracking not feasible</a:t>
            </a:r>
          </a:p>
          <a:p>
            <a:pPr lvl="1">
              <a:buNone/>
            </a:pPr>
            <a:r>
              <a:rPr lang="en-US" altLang="zh-TW" dirty="0" smtClean="0"/>
              <a:t>(Needs long waiting time for large computation)</a:t>
            </a:r>
          </a:p>
          <a:p>
            <a:pPr>
              <a:buNone/>
            </a:pPr>
            <a:r>
              <a:rPr lang="en-US" altLang="zh-TW" dirty="0" smtClean="0"/>
              <a:t>Goal:</a:t>
            </a:r>
          </a:p>
          <a:p>
            <a:r>
              <a:rPr lang="en-US" altLang="zh-TW" dirty="0" smtClean="0"/>
              <a:t>Speed improvement</a:t>
            </a:r>
          </a:p>
          <a:p>
            <a:pPr lvl="1">
              <a:buNone/>
            </a:pPr>
            <a:r>
              <a:rPr lang="en-US" altLang="zh-TW" dirty="0" smtClean="0"/>
              <a:t>(enough speed for AR processing &amp; displaying)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Natural Feature Tracking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SIFT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Ferns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Both </a:t>
            </a:r>
            <a:r>
              <a:rPr lang="en-US" altLang="zh-TW" dirty="0" smtClean="0"/>
              <a:t>are accurate but not fast enough for phones</a:t>
            </a:r>
          </a:p>
          <a:p>
            <a:pPr marL="514350" indent="-514350"/>
            <a:r>
              <a:rPr lang="en-US" altLang="zh-TW" dirty="0" smtClean="0"/>
              <a:t>Need faster approach</a:t>
            </a:r>
          </a:p>
          <a:p>
            <a:pPr marL="514350" indent="-514350"/>
            <a:r>
              <a:rPr lang="en-US" altLang="zh-TW" dirty="0" smtClean="0"/>
              <a:t>New approaches are called: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err="1" smtClean="0"/>
              <a:t>PhonySIFT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err="1" smtClean="0"/>
              <a:t>PhonyFerns</a:t>
            </a:r>
            <a:endParaRPr lang="en-US" altLang="zh-TW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Adopted Trackers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PhonySIFT</a:t>
            </a:r>
            <a:r>
              <a:rPr lang="en-US" altLang="zh-TW" dirty="0" smtClean="0"/>
              <a:t> (Refined from SIFT)</a:t>
            </a:r>
          </a:p>
          <a:p>
            <a:r>
              <a:rPr lang="en-US" altLang="zh-TW" dirty="0" err="1" smtClean="0"/>
              <a:t>PhonyFerns</a:t>
            </a:r>
            <a:r>
              <a:rPr lang="en-US" altLang="zh-TW" dirty="0" smtClean="0"/>
              <a:t> (Refined from Ferns)</a:t>
            </a:r>
          </a:p>
          <a:p>
            <a:r>
              <a:rPr lang="en-US" altLang="zh-TW" dirty="0" smtClean="0"/>
              <a:t>Patch Tracker (developed by authors)</a:t>
            </a:r>
          </a:p>
          <a:p>
            <a:r>
              <a:rPr lang="en-US" altLang="zh-TW" dirty="0" smtClean="0"/>
              <a:t>Combined Tracking</a:t>
            </a:r>
          </a:p>
          <a:p>
            <a:pPr lvl="1"/>
            <a:r>
              <a:rPr lang="en-US" altLang="zh-TW" dirty="0" err="1" smtClean="0"/>
              <a:t>PhonySIFT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PatchTracker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PhonyFerns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PatchTracker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Ferns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784976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TW" sz="1800" dirty="0" smtClean="0"/>
          </a:p>
          <a:p>
            <a:r>
              <a:rPr lang="en-US" altLang="zh-TW" dirty="0" smtClean="0"/>
              <a:t>An </a:t>
            </a:r>
            <a:r>
              <a:rPr lang="en-US" altLang="zh-TW" dirty="0" err="1" smtClean="0"/>
              <a:t>keypoint</a:t>
            </a:r>
            <a:r>
              <a:rPr lang="en-US" altLang="zh-TW" dirty="0" smtClean="0"/>
              <a:t> tracker using statistical algorithm</a:t>
            </a:r>
          </a:p>
          <a:p>
            <a:pPr>
              <a:buNone/>
            </a:pPr>
            <a:r>
              <a:rPr lang="en-US" altLang="zh-TW" dirty="0" smtClean="0"/>
              <a:t>and can be trained to get higher matching rate</a:t>
            </a:r>
          </a:p>
          <a:p>
            <a:r>
              <a:rPr lang="en-US" altLang="zh-TW" dirty="0" smtClean="0"/>
              <a:t>As good as SIFT, or even better performance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SIFT to </a:t>
            </a:r>
            <a:r>
              <a:rPr lang="en-US" altLang="zh-TW" dirty="0" err="1" smtClean="0"/>
              <a:t>PhonySIFT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Changes:</a:t>
            </a:r>
          </a:p>
          <a:p>
            <a:pPr lvl="1"/>
            <a:r>
              <a:rPr lang="en-US" altLang="zh-TW" dirty="0" smtClean="0"/>
              <a:t>Uses FAST corner detector to all scaled images to detect feature points instead of scale-crossing </a:t>
            </a:r>
            <a:r>
              <a:rPr lang="en-US" altLang="zh-TW" dirty="0" err="1" smtClean="0"/>
              <a:t>DoG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Only 3x3 </a:t>
            </a:r>
            <a:r>
              <a:rPr lang="en-US" altLang="zh-TW" dirty="0" err="1" smtClean="0"/>
              <a:t>subregions</a:t>
            </a:r>
            <a:r>
              <a:rPr lang="en-US" altLang="zh-TW" dirty="0" smtClean="0"/>
              <a:t>, 4bins each , creates 36-d vector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Ferns to </a:t>
            </a:r>
            <a:r>
              <a:rPr lang="en-US" altLang="zh-TW" dirty="0" err="1" smtClean="0"/>
              <a:t>PhonyFerns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Changes:</a:t>
            </a:r>
          </a:p>
          <a:p>
            <a:pPr lvl="1"/>
            <a:r>
              <a:rPr lang="en-US" altLang="zh-TW" dirty="0" smtClean="0"/>
              <a:t>Uses FAST detector to increase detection speed</a:t>
            </a:r>
          </a:p>
          <a:p>
            <a:pPr lvl="1"/>
            <a:r>
              <a:rPr lang="en-US" altLang="zh-TW" dirty="0" smtClean="0"/>
              <a:t>Reduces each ferns size</a:t>
            </a:r>
          </a:p>
          <a:p>
            <a:pPr lvl="1"/>
            <a:r>
              <a:rPr lang="en-US" altLang="zh-TW" dirty="0" smtClean="0"/>
              <a:t>Uses 8-bit size to store probability instead of using 4 bytes float point value</a:t>
            </a:r>
          </a:p>
          <a:p>
            <a:pPr lvl="1"/>
            <a:r>
              <a:rPr lang="en-US" altLang="zh-TW" dirty="0" smtClean="0"/>
              <a:t>modifying the training scheme to use all FAST responses within the 8-neighborhood</a:t>
            </a:r>
          </a:p>
          <a:p>
            <a:pPr lvl="1"/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PatchTracker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8686800" cy="4525963"/>
          </a:xfrm>
        </p:spPr>
        <p:txBody>
          <a:bodyPr/>
          <a:lstStyle/>
          <a:p>
            <a:r>
              <a:rPr lang="en-US" altLang="zh-TW" dirty="0" smtClean="0"/>
              <a:t>Both the scene and the camera pose change only slightly between two successive frames</a:t>
            </a:r>
          </a:p>
          <a:p>
            <a:r>
              <a:rPr lang="en-US" altLang="zh-TW" dirty="0" smtClean="0"/>
              <a:t>New feature positions can be successfully predicted by old one with defined range search.</a:t>
            </a:r>
          </a:p>
          <a:p>
            <a:r>
              <a:rPr lang="en-US" altLang="zh-TW" dirty="0" smtClean="0"/>
              <a:t>Speed is less dependency with the camera resolution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520</TotalTime>
  <Words>382</Words>
  <Application>Microsoft Macintosh PowerPoint</Application>
  <PresentationFormat>On-screen Show (4:3)</PresentationFormat>
  <Paragraphs>85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DengXian</vt:lpstr>
      <vt:lpstr>Tw Cen MT</vt:lpstr>
      <vt:lpstr>Wingdings 2</vt:lpstr>
      <vt:lpstr>华文仿宋</vt:lpstr>
      <vt:lpstr>微軟正黑體</vt:lpstr>
      <vt:lpstr>Calibri</vt:lpstr>
      <vt:lpstr>Wingdings</vt:lpstr>
      <vt:lpstr>中庸</vt:lpstr>
      <vt:lpstr>Real-Time Detection and Tracking for Augmented Reality on Mobile Phones 基于移动设备的增强现实实时监测与跟踪 </vt:lpstr>
      <vt:lpstr>Outlines</vt:lpstr>
      <vt:lpstr>Introduction</vt:lpstr>
      <vt:lpstr>Natural Feature Tracking System</vt:lpstr>
      <vt:lpstr>Adopted Trackers</vt:lpstr>
      <vt:lpstr>Ferns</vt:lpstr>
      <vt:lpstr>SIFT to PhonySIFT</vt:lpstr>
      <vt:lpstr>Ferns to PhonyFerns</vt:lpstr>
      <vt:lpstr>PatchTracker</vt:lpstr>
      <vt:lpstr>Performance &amp; Analysis</vt:lpstr>
      <vt:lpstr>Performance &amp; Analysis</vt:lpstr>
      <vt:lpstr>Performance &amp; Analysis</vt:lpstr>
      <vt:lpstr>Conclusion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Detection and Tracking for Augmented Reality on Mobile Phones</dc:title>
  <dc:creator>John Hsu</dc:creator>
  <cp:lastModifiedBy>Huiyuan Chiong</cp:lastModifiedBy>
  <cp:revision>89</cp:revision>
  <dcterms:created xsi:type="dcterms:W3CDTF">2010-08-12T08:41:10Z</dcterms:created>
  <dcterms:modified xsi:type="dcterms:W3CDTF">2015-12-22T09:55:36Z</dcterms:modified>
</cp:coreProperties>
</file>