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74" r:id="rId5"/>
    <p:sldId id="264" r:id="rId6"/>
    <p:sldId id="275" r:id="rId7"/>
    <p:sldId id="259" r:id="rId8"/>
    <p:sldId id="269" r:id="rId9"/>
    <p:sldId id="260" r:id="rId10"/>
    <p:sldId id="270" r:id="rId11"/>
    <p:sldId id="277" r:id="rId12"/>
    <p:sldId id="278" r:id="rId13"/>
    <p:sldId id="279" r:id="rId14"/>
    <p:sldId id="280" r:id="rId15"/>
    <p:sldId id="281" r:id="rId16"/>
    <p:sldId id="282" r:id="rId17"/>
    <p:sldId id="288" r:id="rId18"/>
    <p:sldId id="283" r:id="rId19"/>
    <p:sldId id="284" r:id="rId20"/>
    <p:sldId id="285" r:id="rId21"/>
    <p:sldId id="286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654" autoAdjust="0"/>
    <p:restoredTop sz="94682" autoAdjust="0"/>
  </p:normalViewPr>
  <p:slideViewPr>
    <p:cSldViewPr snapToGrid="0" snapToObjects="1">
      <p:cViewPr varScale="1">
        <p:scale>
          <a:sx n="127" d="100"/>
          <a:sy n="127" d="100"/>
        </p:scale>
        <p:origin x="-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673-D4B1-4942-ACF9-FA6EB017042A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3C26-F17A-E942-B5DF-D9CBECE1C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2867" y="1893341"/>
            <a:ext cx="7772400" cy="1470025"/>
          </a:xfrm>
        </p:spPr>
        <p:txBody>
          <a:bodyPr/>
          <a:lstStyle/>
          <a:p>
            <a:r>
              <a:rPr lang="en-US" sz="6000" dirty="0" err="1">
                <a:solidFill>
                  <a:schemeClr val="accent6"/>
                </a:solidFill>
                <a:latin typeface="Monaco"/>
              </a:rPr>
              <a:t>c</a:t>
            </a:r>
            <a:r>
              <a:rPr lang="en-US" sz="6000" dirty="0" err="1" smtClean="0">
                <a:solidFill>
                  <a:schemeClr val="accent6"/>
                </a:solidFill>
                <a:latin typeface="Monaco"/>
              </a:rPr>
              <a:t>oded_reality</a:t>
            </a:r>
            <a:endParaRPr lang="en-US" sz="6000" dirty="0">
              <a:solidFill>
                <a:schemeClr val="accent6"/>
              </a:solidFill>
              <a:latin typeface="Monac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9115" y="4170304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Monaco"/>
              </a:rPr>
              <a:t>Zach Sadler</a:t>
            </a:r>
          </a:p>
          <a:p>
            <a:r>
              <a:rPr lang="en-US" dirty="0" err="1" smtClean="0">
                <a:latin typeface="Monaco"/>
              </a:rPr>
              <a:t>Khalif</a:t>
            </a:r>
            <a:r>
              <a:rPr lang="en-US" dirty="0" smtClean="0">
                <a:latin typeface="Monaco"/>
              </a:rPr>
              <a:t> </a:t>
            </a:r>
            <a:r>
              <a:rPr lang="en-US" dirty="0" err="1" smtClean="0">
                <a:latin typeface="Monaco"/>
              </a:rPr>
              <a:t>Coaxum</a:t>
            </a:r>
            <a:r>
              <a:rPr lang="en-US" dirty="0" smtClean="0">
                <a:latin typeface="Monaco"/>
              </a:rPr>
              <a:t> </a:t>
            </a:r>
          </a:p>
          <a:p>
            <a:r>
              <a:rPr lang="en-US" dirty="0" smtClean="0">
                <a:latin typeface="Monaco"/>
              </a:rPr>
              <a:t>Sean </a:t>
            </a:r>
            <a:r>
              <a:rPr lang="en-US" dirty="0" smtClean="0">
                <a:latin typeface="Monaco"/>
              </a:rPr>
              <a:t>Myers</a:t>
            </a:r>
          </a:p>
          <a:p>
            <a:r>
              <a:rPr lang="en-US" dirty="0" smtClean="0">
                <a:latin typeface="Monaco"/>
              </a:rPr>
              <a:t>&amp;&amp; Matthew Gould</a:t>
            </a:r>
            <a:endParaRPr lang="en-US" dirty="0" smtClean="0"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1-31 at 12.30.01 P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0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123102"/>
            <a:ext cx="8375899" cy="69595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Rules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Actor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= 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“””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Can interact with anything in the digital world.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“””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Coder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=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“””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Coder can only access files in his current directory.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Coder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Monaco"/>
              </a:rPr>
              <a:t>can’t see the grey code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, can’t touch the white code, and </a:t>
            </a:r>
            <a:r>
              <a:rPr lang="en-US" sz="3000" dirty="0" smtClean="0">
                <a:solidFill>
                  <a:schemeClr val="accent6"/>
                </a:solidFill>
                <a:latin typeface="Monaco"/>
              </a:rPr>
              <a:t>can edit the orange code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“””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7308" y="0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Resources: {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Lives: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infinite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,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Health: limited, 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 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Time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: </a:t>
            </a:r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stop_watch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}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9154" y="-101591"/>
            <a:ext cx="8375899" cy="695959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F79646"/>
                </a:solidFill>
                <a:latin typeface="Monaco"/>
              </a:rPr>
              <a:t>try </a:t>
            </a: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{</a:t>
            </a:r>
            <a:br>
              <a:rPr lang="en-US" sz="2400" dirty="0" smtClean="0">
                <a:solidFill>
                  <a:schemeClr val="bg1"/>
                </a:solidFill>
                <a:latin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Monaco"/>
              </a:rPr>
              <a:t>to_play</a:t>
            </a: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();</a:t>
            </a:r>
            <a:br>
              <a:rPr lang="en-US" sz="2400" dirty="0" smtClean="0">
                <a:solidFill>
                  <a:schemeClr val="bg1"/>
                </a:solidFill>
                <a:latin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}</a:t>
            </a:r>
            <a:br>
              <a:rPr lang="en-US" sz="2400" dirty="0" smtClean="0">
                <a:solidFill>
                  <a:schemeClr val="bg1"/>
                </a:solidFill>
                <a:latin typeface="Monaco"/>
              </a:rPr>
            </a:br>
            <a:r>
              <a:rPr lang="en-US" sz="2400" dirty="0" err="1" smtClean="0">
                <a:solidFill>
                  <a:schemeClr val="bg1"/>
                </a:solidFill>
                <a:latin typeface="Monaco"/>
              </a:rPr>
              <a:t>catch(</a:t>
            </a:r>
            <a:r>
              <a:rPr lang="en-US" sz="2400" dirty="0" err="1" smtClean="0">
                <a:solidFill>
                  <a:srgbClr val="F79646"/>
                </a:solidFill>
                <a:latin typeface="Monaco"/>
              </a:rPr>
              <a:t>AbilityNotFoundException</a:t>
            </a:r>
            <a:r>
              <a:rPr lang="en-US" sz="2400" dirty="0" smtClean="0">
                <a:solidFill>
                  <a:srgbClr val="F79646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onaco"/>
              </a:rPr>
              <a:t>e</a:t>
            </a: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){}</a:t>
            </a:r>
            <a:br>
              <a:rPr lang="en-US" sz="2400" dirty="0" smtClean="0">
                <a:solidFill>
                  <a:schemeClr val="bg1"/>
                </a:solidFill>
                <a:latin typeface="Monaco"/>
              </a:rPr>
            </a:br>
            <a:r>
              <a:rPr lang="en-US" sz="2400" dirty="0" err="1" smtClean="0">
                <a:solidFill>
                  <a:schemeClr val="bg1"/>
                </a:solidFill>
                <a:latin typeface="Monaco"/>
              </a:rPr>
              <a:t>catch(NotAnAIException</a:t>
            </a: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onaco"/>
              </a:rPr>
              <a:t>e</a:t>
            </a: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){}</a:t>
            </a:r>
            <a:br>
              <a:rPr lang="en-US" sz="2400" dirty="0" smtClean="0">
                <a:solidFill>
                  <a:schemeClr val="bg1"/>
                </a:solidFill>
                <a:latin typeface="Monaco"/>
              </a:rPr>
            </a:br>
            <a:r>
              <a:rPr lang="en-US" sz="2400" dirty="0" err="1" smtClean="0">
                <a:solidFill>
                  <a:schemeClr val="bg1"/>
                </a:solidFill>
                <a:latin typeface="Monaco"/>
              </a:rPr>
              <a:t>catch(TryHardException</a:t>
            </a: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onaco"/>
              </a:rPr>
              <a:t>e</a:t>
            </a: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){}</a:t>
            </a:r>
            <a:br>
              <a:rPr lang="en-US" sz="2400" dirty="0" smtClean="0">
                <a:solidFill>
                  <a:schemeClr val="bg1"/>
                </a:solidFill>
                <a:latin typeface="Monaco"/>
              </a:rPr>
            </a:br>
            <a:r>
              <a:rPr lang="en-US" sz="2400" dirty="0" err="1" smtClean="0">
                <a:solidFill>
                  <a:schemeClr val="bg1"/>
                </a:solidFill>
                <a:latin typeface="Monaco"/>
              </a:rPr>
              <a:t>catch(</a:t>
            </a:r>
            <a:r>
              <a:rPr lang="en-US" sz="2400" dirty="0" err="1" smtClean="0">
                <a:solidFill>
                  <a:srgbClr val="F79646"/>
                </a:solidFill>
                <a:latin typeface="Monaco"/>
              </a:rPr>
              <a:t>TrollFormatException</a:t>
            </a:r>
            <a:r>
              <a:rPr lang="en-US" sz="2400" dirty="0" smtClean="0">
                <a:solidFill>
                  <a:srgbClr val="F79646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onaco"/>
              </a:rPr>
              <a:t>e</a:t>
            </a: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){}</a:t>
            </a:r>
            <a:br>
              <a:rPr lang="en-US" sz="2400" dirty="0" smtClean="0">
                <a:solidFill>
                  <a:schemeClr val="bg1"/>
                </a:solidFill>
                <a:latin typeface="Monaco"/>
              </a:rPr>
            </a:br>
            <a:r>
              <a:rPr lang="en-US" sz="2400" dirty="0" err="1" smtClean="0">
                <a:solidFill>
                  <a:schemeClr val="bg1"/>
                </a:solidFill>
                <a:latin typeface="Monaco"/>
              </a:rPr>
              <a:t>catch(Exception</a:t>
            </a: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onaco"/>
              </a:rPr>
              <a:t>e</a:t>
            </a:r>
            <a:r>
              <a:rPr lang="en-US" sz="2400" dirty="0" smtClean="0">
                <a:solidFill>
                  <a:schemeClr val="bg1"/>
                </a:solidFill>
                <a:latin typeface="Monaco"/>
              </a:rPr>
              <a:t>){}</a:t>
            </a:r>
            <a:endParaRPr lang="en-US" sz="2400" dirty="0">
              <a:solidFill>
                <a:schemeClr val="bg1"/>
              </a:solidFill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while (!finished) {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if (</a:t>
            </a:r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player_dead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) {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</a:t>
            </a:r>
            <a:r>
              <a:rPr lang="en-US" sz="3000" dirty="0" err="1" smtClean="0">
                <a:solidFill>
                  <a:srgbClr val="F79646"/>
                </a:solidFill>
                <a:latin typeface="Monaco"/>
              </a:rPr>
              <a:t>reset_level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();		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</a:t>
            </a:r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respawn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();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}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timer++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;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}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printf(“You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 finished in %</a:t>
            </a:r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d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 seconds!									\</a:t>
            </a:r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n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”, timer);</a:t>
            </a: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972898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Strengths = {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Teaches without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direct instruction,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Asymmetric player roles,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Single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or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cooperative play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}</a:t>
            </a: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972898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Why_</a:t>
            </a:r>
            <a:r>
              <a:rPr lang="en-US" sz="3000" dirty="0" err="1" smtClean="0">
                <a:solidFill>
                  <a:srgbClr val="F79646"/>
                </a:solidFill>
                <a:latin typeface="Monaco"/>
              </a:rPr>
              <a:t>Unity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: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GuiText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Particle effects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Mesh loader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IDE with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documentation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													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Monaco"/>
              </a:rPr>
              <a:t>(not Wild Magic)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047" y="-101591"/>
            <a:ext cx="8972898" cy="6959591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79646"/>
                </a:solidFill>
                <a:latin typeface="Monaco"/>
              </a:rPr>
              <a:t>Flexibility</a:t>
            </a: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:</a:t>
            </a:r>
            <a:br>
              <a:rPr lang="en-US" sz="3600" dirty="0" smtClean="0">
                <a:solidFill>
                  <a:schemeClr val="bg1"/>
                </a:solidFill>
                <a:latin typeface="Monaco"/>
              </a:rPr>
            </a:b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	Levels</a:t>
            </a:r>
            <a:br>
              <a:rPr lang="en-US" sz="3600" dirty="0" smtClean="0">
                <a:solidFill>
                  <a:schemeClr val="bg1"/>
                </a:solidFill>
                <a:latin typeface="Monaco"/>
              </a:rPr>
            </a:b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	Terminal</a:t>
            </a:r>
            <a:br>
              <a:rPr lang="en-US" sz="3600" dirty="0" smtClean="0">
                <a:solidFill>
                  <a:schemeClr val="bg1"/>
                </a:solidFill>
                <a:latin typeface="Monaco"/>
              </a:rPr>
            </a:b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	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972898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  <a:latin typeface="Monaco"/>
              </a:rPr>
              <a:t>Shame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Layer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A single level.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A terminal with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no commands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Button, lever, texture for door.</a:t>
            </a:r>
            <a:endParaRPr lang="en-US" sz="800" dirty="0">
              <a:solidFill>
                <a:schemeClr val="bg1"/>
              </a:solidFill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972898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Disappointing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Layer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3 levels.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Access files in a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single directory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Basic editing of files.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World reacts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to what you can change.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Basic enemy AI.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An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enemy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 A hammer.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endParaRPr lang="en-US" sz="3000" dirty="0" smtClean="0">
              <a:solidFill>
                <a:schemeClr val="bg1"/>
              </a:solidFill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655094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accent6"/>
                </a:solidFill>
                <a:latin typeface="Monaco"/>
              </a:rPr>
              <a:t>coded_reality</a:t>
            </a:r>
            <a:r>
              <a:rPr lang="en-US" sz="3600" dirty="0" smtClean="0">
                <a:solidFill>
                  <a:schemeClr val="accent6"/>
                </a:solidFill>
                <a:latin typeface="Monaco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is a </a:t>
            </a:r>
            <a:r>
              <a:rPr lang="en-US" sz="3600" dirty="0" smtClean="0">
                <a:solidFill>
                  <a:schemeClr val="accent6"/>
                </a:solidFill>
                <a:latin typeface="Monaco"/>
              </a:rPr>
              <a:t>single player</a:t>
            </a: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 or </a:t>
            </a:r>
            <a:r>
              <a:rPr lang="en-US" sz="3600" dirty="0" smtClean="0">
                <a:solidFill>
                  <a:schemeClr val="accent6"/>
                </a:solidFill>
                <a:latin typeface="Monaco"/>
              </a:rPr>
              <a:t>cooperative </a:t>
            </a: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puzzle game, geared towards learning to think critically and gain experience with programming.</a:t>
            </a:r>
            <a:endParaRPr lang="en-US" sz="36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972898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Acceptable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Layer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6 levels.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Working terminal- </a:t>
            </a:r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ls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cd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, directories.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Lots of orange text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 in files.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World seamlessly reacts to files.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Difficult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enemy AI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Font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designed by </a:t>
            </a:r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Khalif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Basic weapons.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972898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Awesome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Layer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10 levels.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Networking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for cooperative play.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AI (</a:t>
            </a:r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GLaDOS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) working against you.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Top-Down perspective,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render player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Player character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972898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NP-Complete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Layer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Procedurally generated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levels.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Room size is 10x bigger.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Easter eggs.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MMO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err="1" smtClean="0">
                <a:solidFill>
                  <a:srgbClr val="F79646"/>
                </a:solidFill>
                <a:latin typeface="Monaco"/>
              </a:rPr>
              <a:t>Cutscenes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Voice Acting.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Motion capture.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655094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An </a:t>
            </a:r>
            <a:r>
              <a:rPr lang="en-US" sz="3000" dirty="0" smtClean="0">
                <a:solidFill>
                  <a:schemeClr val="accent6"/>
                </a:solidFill>
                <a:latin typeface="Monaco"/>
              </a:rPr>
              <a:t>actor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in a digital world faces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impossible challenges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He cannot proceed unless he or his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coder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friend peels back the curtain of his reality and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manipulates the underlying code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 </a:t>
            </a: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/**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 Story: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 @</a:t>
            </a:r>
            <a:r>
              <a:rPr lang="en-US" sz="2400" dirty="0" err="1" smtClean="0">
                <a:solidFill>
                  <a:schemeClr val="bg1"/>
                </a:solidFill>
                <a:latin typeface="Monaco"/>
                <a:cs typeface="Monaco"/>
              </a:rPr>
              <a:t>param</a:t>
            </a: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[Player] </a:t>
            </a:r>
            <a:r>
              <a:rPr lang="en-US" sz="2400" dirty="0" err="1" smtClean="0">
                <a:solidFill>
                  <a:schemeClr val="accent6"/>
                </a:solidFill>
                <a:latin typeface="Monaco"/>
                <a:cs typeface="Monaco"/>
              </a:rPr>
              <a:t>disgruntled_employee</a:t>
            </a: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--  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 Angry at his former place of work.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 @</a:t>
            </a:r>
            <a:r>
              <a:rPr lang="en-US" sz="2400" dirty="0" err="1" smtClean="0">
                <a:solidFill>
                  <a:schemeClr val="bg1"/>
                </a:solidFill>
                <a:latin typeface="Monaco"/>
                <a:cs typeface="Monaco"/>
              </a:rPr>
              <a:t>param</a:t>
            </a: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solidFill>
                  <a:srgbClr val="F79646"/>
                </a:solidFill>
                <a:latin typeface="Monaco"/>
                <a:cs typeface="Monaco"/>
              </a:rPr>
              <a:t>[Player] AI – created</a:t>
            </a: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by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 [</a:t>
            </a:r>
            <a:r>
              <a:rPr lang="en-US" sz="2400" dirty="0" err="1" smtClean="0">
                <a:solidFill>
                  <a:schemeClr val="bg1"/>
                </a:solidFill>
                <a:latin typeface="Monaco"/>
                <a:cs typeface="Monaco"/>
              </a:rPr>
              <a:t>disgruntled_employee</a:t>
            </a: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] and inserted into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 the base layer of the company’s network.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 @return: void – return nothing because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 you </a:t>
            </a:r>
            <a:r>
              <a:rPr lang="en-US" sz="2400" dirty="0" smtClean="0">
                <a:solidFill>
                  <a:srgbClr val="F79646"/>
                </a:solidFill>
                <a:latin typeface="Monaco"/>
                <a:cs typeface="Monaco"/>
              </a:rPr>
              <a:t>destroy it all</a:t>
            </a: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. 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 @TODO Find a writer; fill in specifics.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  <a:t> **/</a:t>
            </a:r>
            <a:br>
              <a:rPr lang="en-US" sz="2400" dirty="0" smtClean="0">
                <a:solidFill>
                  <a:schemeClr val="bg1"/>
                </a:solidFill>
                <a:latin typeface="Monaco"/>
                <a:cs typeface="Monaco"/>
              </a:rPr>
            </a:br>
            <a:endParaRPr lang="en-US" sz="24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655094"/>
            <a:ext cx="8375899" cy="6959591"/>
          </a:xfrm>
        </p:spPr>
        <p:txBody>
          <a:bodyPr>
            <a:normAutofit/>
          </a:bodyPr>
          <a:lstStyle/>
          <a:p>
            <a:pPr algn="l"/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3-01-31 at 12.28.32 P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8" y="715291"/>
            <a:ext cx="8892285" cy="4977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0145" y="4695690"/>
            <a:ext cx="247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</a:rPr>
              <a:t>The Actor</a:t>
            </a:r>
            <a:endParaRPr lang="en-US" dirty="0">
              <a:latin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4511024"/>
            <a:ext cx="247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</a:rPr>
              <a:t>The 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420632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if (players == 1) {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description = “minimum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required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”;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type = “single player vs. game”;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}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else if (players == 2) {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description = “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preferred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”;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type = “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cooperative play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”;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}</a:t>
            </a: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0145" y="4695690"/>
            <a:ext cx="247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</a:rPr>
              <a:t>The Actor</a:t>
            </a:r>
            <a:endParaRPr lang="en-US" dirty="0">
              <a:latin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4511024"/>
            <a:ext cx="247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</a:rPr>
              <a:t>The 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class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Actor </a:t>
            </a:r>
            <a:r>
              <a:rPr lang="en-US" sz="3000" dirty="0" smtClean="0">
                <a:solidFill>
                  <a:srgbClr val="FFFFFF"/>
                </a:solidFill>
                <a:latin typeface="Monaco"/>
              </a:rPr>
              <a:t>extends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Player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{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Resources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: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Nothing;			// to begin with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Anything;			// with help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3000" dirty="0" smtClean="0">
                <a:solidFill>
                  <a:schemeClr val="accent6"/>
                </a:solidFill>
                <a:latin typeface="Monaco"/>
              </a:rPr>
              <a:t>Procedures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: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Interact;			// with the world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Communicate;	// with the coder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Execute;			// to advance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}</a:t>
            </a: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1-31 at 12.10.49 P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" y="574666"/>
            <a:ext cx="9020246" cy="5875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class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Coder </a:t>
            </a:r>
            <a:r>
              <a:rPr lang="en-US" sz="3000" dirty="0" smtClean="0">
                <a:solidFill>
                  <a:srgbClr val="FFFFFF"/>
                </a:solidFill>
                <a:latin typeface="Monaco"/>
              </a:rPr>
              <a:t>extends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Player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{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Resources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: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Source;			// the fabric of 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						// the actor’s world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3000" dirty="0" smtClean="0">
                <a:solidFill>
                  <a:schemeClr val="accent6"/>
                </a:solidFill>
                <a:latin typeface="Monaco"/>
              </a:rPr>
              <a:t>Procedures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: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Manipulate;		// the source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Enable;				// the player		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Communicate;	// with the actor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}</a:t>
            </a: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877</Words>
  <Application>Microsoft Macintosh PowerPoint</Application>
  <PresentationFormat>On-screen Show (4:3)</PresentationFormat>
  <Paragraphs>27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coded_reality</vt:lpstr>
      <vt:lpstr>coded_reality is a single player or cooperative puzzle game, geared towards learning to think critically and gain experience with programming.</vt:lpstr>
      <vt:lpstr>An actor in a digital world faces impossible challenges.  He cannot proceed unless he or his coder friend peels back the curtain of his reality and manipulates the underlying code. </vt:lpstr>
      <vt:lpstr>/**  * Story:  * @param [Player] disgruntled_employee--    * Angry at his former place of work.  *  * @param [Player] AI – created by  * [disgruntled_employee] and inserted into  * the base layer of the company’s network.  *  * @return: void – return nothing because  * you destroy it all.   *  * @TODO Find a writer; fill in specifics.  **/ </vt:lpstr>
      <vt:lpstr>Slide 5</vt:lpstr>
      <vt:lpstr>if (players == 1) {  description = “minimum required”;  type = “single player vs. game”; } else if (players == 2) {  description = “preferred”;  type = “cooperative play”; }</vt:lpstr>
      <vt:lpstr>class Actor extends Player {  Resources:   Nothing;   // to begin with   Anything;   // with help   Procedures:   Interact;   // with the world   Communicate; // with the coder   Execute;   // to advance }</vt:lpstr>
      <vt:lpstr>Slide 8</vt:lpstr>
      <vt:lpstr>class Coder extends Player {  Resources:   Source;   // the fabric of          // the actor’s world  Procedures:   Manipulate;  // the source   Enable;    // the player     Communicate; // with the actor }</vt:lpstr>
      <vt:lpstr>Slide 10</vt:lpstr>
      <vt:lpstr>Rules  Actor =  “”” Can interact with anything in the digital world. “””  Coder = “”” Coder can only access files in his current directory.  Coder can’t see the grey code, can’t touch the white code, and can edit the orange code. “””   </vt:lpstr>
      <vt:lpstr>Resources: {  Lives: infinite,  Health: limited,    Time: stop_watch } </vt:lpstr>
      <vt:lpstr>try {  to_play(); } catch(AbilityNotFoundException e){} catch(NotAnAIException e){} catch(TryHardException e){} catch(TrollFormatException e){} catch(Exception e){}</vt:lpstr>
      <vt:lpstr>while (!finished) {  if (player_dead) {   reset_level();     respawn();  }  timer++; } printf(“You finished in %d seconds!         \n”, timer);</vt:lpstr>
      <vt:lpstr>Strengths = {  Teaches without direct instruction,  Asymmetric player roles,  Single or cooperative play }</vt:lpstr>
      <vt:lpstr>Why_Unity:  GuiText  Particle effects  Mesh loader  IDE with documentation                 (not Wild Magic)</vt:lpstr>
      <vt:lpstr>Flexibility:  Levels  Terminal  Source</vt:lpstr>
      <vt:lpstr>Shame Layer  A single level. A terminal with no commands.  Button, lever, texture for door.</vt:lpstr>
      <vt:lpstr>Disappointing Layer  3 levels. Access files in a single directory. Basic editing of files. World reacts to what you can change. Basic enemy AI.  An enemy. A hammer.  </vt:lpstr>
      <vt:lpstr>Acceptable Layer  6 levels. Working terminal- ls, cd, directories. Lots of orange text in files. World seamlessly reacts to files. Difficult enemy AI.  Font designed by Khalif. Basic weapons.</vt:lpstr>
      <vt:lpstr>Awesome Layer  10 levels. Networking for cooperative play. AI (GLaDOS) working against you. Top-Down perspective, render player.  Player character model.</vt:lpstr>
      <vt:lpstr>NP-Complete Layer  Procedurally generated levels. Room size is 10x bigger. Easter eggs. MMO.  Cutscenes. Voice Acting. Motion capture.</vt:lpstr>
    </vt:vector>
  </TitlesOfParts>
  <Company>Zaxcoding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coded_reality</dc:title>
  <dc:creator>Zach Sadler</dc:creator>
  <cp:lastModifiedBy>Zach Sadler</cp:lastModifiedBy>
  <cp:revision>77</cp:revision>
  <dcterms:created xsi:type="dcterms:W3CDTF">2013-02-26T17:46:11Z</dcterms:created>
  <dcterms:modified xsi:type="dcterms:W3CDTF">2013-02-26T17:46:45Z</dcterms:modified>
</cp:coreProperties>
</file>