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54" autoAdjust="0"/>
    <p:restoredTop sz="94682" autoAdjust="0"/>
  </p:normalViewPr>
  <p:slideViewPr>
    <p:cSldViewPr snapToGrid="0" snapToObjects="1">
      <p:cViewPr varScale="1">
        <p:scale>
          <a:sx n="130" d="100"/>
          <a:sy n="130" d="100"/>
        </p:scale>
        <p:origin x="-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673-D4B1-4942-ACF9-FA6EB017042A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3C26-F17A-E942-B5DF-D9CBECE1CC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2867" y="1893341"/>
            <a:ext cx="7772400" cy="1470025"/>
          </a:xfrm>
        </p:spPr>
        <p:txBody>
          <a:bodyPr/>
          <a:lstStyle/>
          <a:p>
            <a:r>
              <a:rPr lang="en-US" sz="6000" dirty="0" err="1">
                <a:solidFill>
                  <a:schemeClr val="accent6"/>
                </a:solidFill>
                <a:latin typeface="Monaco"/>
              </a:rPr>
              <a:t>c</a:t>
            </a:r>
            <a:r>
              <a:rPr lang="en-US" sz="6000" dirty="0" err="1" smtClean="0">
                <a:solidFill>
                  <a:schemeClr val="accent6"/>
                </a:solidFill>
                <a:latin typeface="Monaco"/>
              </a:rPr>
              <a:t>oded_reality</a:t>
            </a:r>
            <a:endParaRPr lang="en-US" sz="6000" dirty="0">
              <a:solidFill>
                <a:schemeClr val="accent6"/>
              </a:solidFill>
              <a:latin typeface="Monac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9133" y="4957255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Monaco"/>
              </a:rPr>
              <a:t>Zach Sadler</a:t>
            </a:r>
          </a:p>
          <a:p>
            <a:r>
              <a:rPr lang="en-US" dirty="0" smtClean="0">
                <a:latin typeface="Monaco"/>
              </a:rPr>
              <a:t>zps6</a:t>
            </a:r>
            <a:endParaRPr lang="en-US" dirty="0"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655094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accent6"/>
                </a:solidFill>
                <a:latin typeface="Monaco"/>
              </a:rPr>
              <a:t>coded_reality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is a 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single player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 or 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cooperative 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puzzle game targeted towards those who already know 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how to code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, or would </a:t>
            </a:r>
            <a:r>
              <a:rPr lang="en-US" sz="3600" dirty="0" smtClean="0">
                <a:solidFill>
                  <a:schemeClr val="accent6"/>
                </a:solidFill>
                <a:latin typeface="Monaco"/>
              </a:rPr>
              <a:t>like to learn</a:t>
            </a:r>
            <a:r>
              <a:rPr lang="en-US" sz="3600" dirty="0" smtClean="0">
                <a:solidFill>
                  <a:schemeClr val="bg1"/>
                </a:solidFill>
                <a:latin typeface="Monaco"/>
              </a:rPr>
              <a:t>.</a:t>
            </a:r>
            <a:endParaRPr lang="en-US" sz="36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655094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An 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actor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in a digital world faces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impossible challenges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He cannot proceed unless he or his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coder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friend peels back the curtain of his reality and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manipulates the underlying code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. 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655094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err="1" smtClean="0">
                <a:solidFill>
                  <a:schemeClr val="bg1"/>
                </a:solidFill>
                <a:latin typeface="Monaco"/>
              </a:rPr>
              <a:t>Gameplay</a:t>
            </a:r>
            <a:r>
              <a:rPr lang="en-US" sz="3000" smtClean="0">
                <a:solidFill>
                  <a:schemeClr val="bg1"/>
                </a:solidFill>
                <a:latin typeface="Monaco"/>
              </a:rPr>
              <a:t> video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class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Actor </a:t>
            </a:r>
            <a:r>
              <a:rPr lang="en-US" sz="3000" dirty="0" smtClean="0">
                <a:solidFill>
                  <a:srgbClr val="FFFFFF"/>
                </a:solidFill>
                <a:latin typeface="Monaco"/>
              </a:rPr>
              <a:t>extends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Player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Resources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Nothing;			// to begin with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Anything;			// with help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Procedures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Interact;			// with the world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Communicate;	// with the coder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Execute;			// to advance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class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Coder </a:t>
            </a:r>
            <a:r>
              <a:rPr lang="en-US" sz="3000" dirty="0" smtClean="0">
                <a:solidFill>
                  <a:srgbClr val="FFFFFF"/>
                </a:solidFill>
                <a:latin typeface="Monaco"/>
              </a:rPr>
              <a:t>extends 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Player 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{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>Resources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Source;			// the fabric of 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						// the actor’s world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</a:t>
            </a:r>
            <a:r>
              <a:rPr lang="en-US" sz="3000" dirty="0" smtClean="0">
                <a:solidFill>
                  <a:schemeClr val="accent6"/>
                </a:solidFill>
                <a:latin typeface="Monaco"/>
              </a:rPr>
              <a:t>Procedures</a:t>
            </a: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: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Manipulate;		// the source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Enable;				// the player		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		Communicate;	// with the actor</a:t>
            </a:r>
            <a:br>
              <a:rPr lang="en-US" sz="3000" dirty="0" smtClean="0">
                <a:solidFill>
                  <a:schemeClr val="bg1"/>
                </a:solidFill>
                <a:latin typeface="Monaco"/>
              </a:rPr>
            </a:br>
            <a:r>
              <a:rPr lang="en-US" sz="3000" dirty="0" smtClean="0">
                <a:solidFill>
                  <a:schemeClr val="bg1"/>
                </a:solidFill>
                <a:latin typeface="Monaco"/>
              </a:rPr>
              <a:t>}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56" y="-101591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1"/>
                </a:solidFill>
                <a:latin typeface="Monaco"/>
              </a:rPr>
              <a:t>Prototype Video</a:t>
            </a:r>
            <a:endParaRPr lang="en-US" sz="3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89" y="241795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7500" dirty="0" smtClean="0">
                <a:solidFill>
                  <a:srgbClr val="F79646"/>
                </a:solidFill>
                <a:latin typeface="Monaco"/>
              </a:rPr>
              <a:t>Why?</a:t>
            </a: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rgbClr val="F79646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rgbClr val="F79646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rgbClr val="F79646"/>
                </a:solidFill>
                <a:latin typeface="Monaco"/>
              </a:rPr>
            </a:br>
            <a:r>
              <a:rPr lang="en-US" sz="3000" dirty="0" smtClean="0">
                <a:solidFill>
                  <a:srgbClr val="F79646"/>
                </a:solidFill>
                <a:latin typeface="Monaco"/>
              </a:rPr>
              <a:t/>
            </a:r>
            <a:br>
              <a:rPr lang="en-US" sz="3000" dirty="0" smtClean="0">
                <a:solidFill>
                  <a:srgbClr val="F79646"/>
                </a:solidFill>
                <a:latin typeface="Monaco"/>
              </a:rPr>
            </a:br>
            <a:r>
              <a:rPr lang="en-US" sz="3000" dirty="0">
                <a:solidFill>
                  <a:srgbClr val="F79646"/>
                </a:solidFill>
                <a:latin typeface="Monaco"/>
              </a:rPr>
              <a:t/>
            </a:r>
            <a:br>
              <a:rPr lang="en-US" sz="3000" dirty="0">
                <a:solidFill>
                  <a:srgbClr val="F79646"/>
                </a:solidFill>
                <a:latin typeface="Monaco"/>
              </a:rPr>
            </a:br>
            <a:endParaRPr lang="en-US" sz="3000" dirty="0">
              <a:solidFill>
                <a:srgbClr val="F79646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9" y="269639"/>
            <a:ext cx="8375899" cy="6959591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chemeClr val="bg1"/>
                </a:solidFill>
                <a:latin typeface="Monaco"/>
              </a:rPr>
              <a:t>p</a:t>
            </a:r>
            <a:r>
              <a:rPr lang="en-US" sz="4000" dirty="0" err="1" smtClean="0">
                <a:solidFill>
                  <a:schemeClr val="bg1"/>
                </a:solidFill>
                <a:latin typeface="Monaco"/>
              </a:rPr>
              <a:t>layer.</a:t>
            </a:r>
            <a:r>
              <a:rPr lang="en-US" sz="4000" dirty="0" err="1" smtClean="0">
                <a:solidFill>
                  <a:srgbClr val="F79646"/>
                </a:solidFill>
                <a:latin typeface="Monaco"/>
              </a:rPr>
              <a:t>kill</a:t>
            </a:r>
            <a:r>
              <a:rPr lang="en-US" sz="4000" dirty="0" smtClean="0">
                <a:solidFill>
                  <a:schemeClr val="bg1"/>
                </a:solidFill>
                <a:latin typeface="Monaco"/>
              </a:rPr>
              <a:t>();</a:t>
            </a:r>
            <a:br>
              <a:rPr lang="en-US" sz="4000" dirty="0" smtClean="0">
                <a:solidFill>
                  <a:schemeClr val="bg1"/>
                </a:solidFill>
                <a:latin typeface="Monaco"/>
              </a:rPr>
            </a:br>
            <a:r>
              <a:rPr lang="en-US" sz="4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Monaco"/>
              </a:rPr>
            </a:br>
            <a:r>
              <a:rPr lang="en-US" sz="4000" dirty="0" smtClean="0">
                <a:solidFill>
                  <a:schemeClr val="bg1"/>
                </a:solidFill>
                <a:latin typeface="Monaco"/>
              </a:rPr>
              <a:t>difficulty = “</a:t>
            </a:r>
            <a:r>
              <a:rPr lang="en-US" sz="4000" dirty="0" smtClean="0">
                <a:solidFill>
                  <a:srgbClr val="F79646"/>
                </a:solidFill>
                <a:latin typeface="Monaco"/>
              </a:rPr>
              <a:t>impossible</a:t>
            </a:r>
            <a:r>
              <a:rPr lang="en-US" sz="4000" dirty="0" smtClean="0">
                <a:solidFill>
                  <a:schemeClr val="bg1"/>
                </a:solidFill>
                <a:latin typeface="Monaco"/>
              </a:rPr>
              <a:t>”;</a:t>
            </a:r>
            <a:br>
              <a:rPr lang="en-US" sz="4000" dirty="0" smtClean="0">
                <a:solidFill>
                  <a:schemeClr val="bg1"/>
                </a:solidFill>
                <a:latin typeface="Monaco"/>
              </a:rPr>
            </a:br>
            <a:r>
              <a:rPr lang="en-US" sz="4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Monaco"/>
              </a:rPr>
            </a:br>
            <a:r>
              <a:rPr lang="en-US" sz="4000" dirty="0" smtClean="0">
                <a:solidFill>
                  <a:schemeClr val="bg1"/>
                </a:solidFill>
                <a:latin typeface="Monaco"/>
              </a:rPr>
              <a:t>weapon = </a:t>
            </a:r>
            <a:r>
              <a:rPr lang="en-US" sz="4000" dirty="0" err="1" smtClean="0">
                <a:solidFill>
                  <a:schemeClr val="bg1"/>
                </a:solidFill>
                <a:latin typeface="Monaco"/>
              </a:rPr>
              <a:t>Weapon.</a:t>
            </a:r>
            <a:r>
              <a:rPr lang="en-US" sz="4000" dirty="0" err="1" smtClean="0">
                <a:solidFill>
                  <a:schemeClr val="accent6"/>
                </a:solidFill>
                <a:latin typeface="Monaco"/>
              </a:rPr>
              <a:t>hammer</a:t>
            </a:r>
            <a:r>
              <a:rPr lang="en-US" sz="4000" dirty="0" smtClean="0">
                <a:solidFill>
                  <a:schemeClr val="bg1"/>
                </a:solidFill>
                <a:latin typeface="Monaco"/>
              </a:rPr>
              <a:t>;</a:t>
            </a:r>
            <a:br>
              <a:rPr lang="en-US" sz="4000" dirty="0" smtClean="0">
                <a:solidFill>
                  <a:schemeClr val="bg1"/>
                </a:solidFill>
                <a:latin typeface="Monaco"/>
              </a:rPr>
            </a:br>
            <a:r>
              <a:rPr lang="en-US" sz="4000" dirty="0">
                <a:solidFill>
                  <a:schemeClr val="bg1"/>
                </a:solidFill>
                <a:latin typeface="Monaco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Monaco"/>
              </a:rPr>
            </a:br>
            <a:r>
              <a:rPr lang="en-US" sz="4000" dirty="0" smtClean="0">
                <a:solidFill>
                  <a:schemeClr val="bg1"/>
                </a:solidFill>
                <a:latin typeface="Monaco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Monaco"/>
              </a:rPr>
            </a:br>
            <a:endParaRPr lang="en-US" sz="4000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251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coded_reality</vt:lpstr>
      <vt:lpstr>coded_reality is a single player or cooperative puzzle game targeted towards those who already know how to code, or would like to learn.</vt:lpstr>
      <vt:lpstr>An actor in a digital world faces impossible challenges.  He cannot proceed unless he or his coder friend peels back the curtain of his reality and manipulates the underlying code. </vt:lpstr>
      <vt:lpstr>Gameplay video</vt:lpstr>
      <vt:lpstr>class Actor extends Player {  Resources:   Nothing;   // to begin with   Anything;   // with help   Procedures:   Interact;   // with the world   Communicate; // with the coder   Execute;   // to advance }</vt:lpstr>
      <vt:lpstr>class Coder extends Player {  Resources:   Source;   // the fabric of          // the actor’s world  Procedures:   Manipulate;  // the source   Enable;    // the player     Communicate; // with the actor }</vt:lpstr>
      <vt:lpstr>Prototype Video</vt:lpstr>
      <vt:lpstr>Why?     </vt:lpstr>
      <vt:lpstr>player.kill();  difficulty = “impossible”;  weapon = Weapon.hammer;   </vt:lpstr>
    </vt:vector>
  </TitlesOfParts>
  <Company>Zaxcoding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coded_reality</dc:title>
  <dc:creator>Zach Sadler</dc:creator>
  <cp:lastModifiedBy>Zach Sadler</cp:lastModifiedBy>
  <cp:revision>14</cp:revision>
  <dcterms:created xsi:type="dcterms:W3CDTF">2013-01-31T04:11:44Z</dcterms:created>
  <dcterms:modified xsi:type="dcterms:W3CDTF">2013-01-31T05:07:40Z</dcterms:modified>
</cp:coreProperties>
</file>