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38CFFF"/>
    <a:srgbClr val="AAFFF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C63B-C9FD-B749-AA03-2BD1324315B8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D6FE-0C31-E848-8C04-5D8283F2C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C63B-C9FD-B749-AA03-2BD1324315B8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D6FE-0C31-E848-8C04-5D8283F2C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C63B-C9FD-B749-AA03-2BD1324315B8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D6FE-0C31-E848-8C04-5D8283F2C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C63B-C9FD-B749-AA03-2BD1324315B8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D6FE-0C31-E848-8C04-5D8283F2C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C63B-C9FD-B749-AA03-2BD1324315B8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D6FE-0C31-E848-8C04-5D8283F2C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C63B-C9FD-B749-AA03-2BD1324315B8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D6FE-0C31-E848-8C04-5D8283F2C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C63B-C9FD-B749-AA03-2BD1324315B8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D6FE-0C31-E848-8C04-5D8283F2C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C63B-C9FD-B749-AA03-2BD1324315B8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D6FE-0C31-E848-8C04-5D8283F2C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C63B-C9FD-B749-AA03-2BD1324315B8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D6FE-0C31-E848-8C04-5D8283F2C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C63B-C9FD-B749-AA03-2BD1324315B8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D6FE-0C31-E848-8C04-5D8283F2C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C63B-C9FD-B749-AA03-2BD1324315B8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D6FE-0C31-E848-8C04-5D8283F2C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C63B-C9FD-B749-AA03-2BD1324315B8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1D6FE-0C31-E848-8C04-5D8283F2C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RedDragon/Dropbox/acb75-zps6/movies/mov/SHROOM.mov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RedDragon/Dropbox/acb75-zps6/movies/mov/1UP.mov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RedDragon/Dropbox/acb75-zps6/movies/mov/FINAL.mov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RedDragon/Dropbox/acb75-zps6/movies/mov/BANG.mov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RedDragon/Dropbox/acb75-zps6/movies/mov/BOOM.mov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RedDragon/Dropbox/acb75-zps6/movies/mov/SPARKLERS.mov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RedDragon/Dropbox/acb75-zps6/movies/mov/NOZZLE%20SPARKLER.mov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RedDragon/Dropbox/acb75-zps6/movies/mov/RECURSIVE.mov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RedDragon/Dropbox/acb75-zps6/movies/mov/HEART.mov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RedDragon/Dropbox/acb75-zps6/movies/mov/TRIFORCE.mov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901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Going Out with a BANG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Zach Sadler – zps6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Andy Beers – acb75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ROOM.mov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829990" y="-59624"/>
            <a:ext cx="11068199" cy="69176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500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UP.mov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829991" y="-59624"/>
            <a:ext cx="11068199" cy="6917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500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motivat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9107" r="-19107"/>
          <a:stretch>
            <a:fillRect/>
          </a:stretch>
        </p:blipFill>
        <p:spPr>
          <a:xfrm>
            <a:off x="-1193241" y="582938"/>
            <a:ext cx="11410003" cy="6275062"/>
          </a:xfrm>
        </p:spPr>
      </p:pic>
      <p:sp>
        <p:nvSpPr>
          <p:cNvPr id="5" name="TextBox 4"/>
          <p:cNvSpPr txBox="1"/>
          <p:nvPr/>
        </p:nvSpPr>
        <p:spPr>
          <a:xfrm>
            <a:off x="2966557" y="213606"/>
            <a:ext cx="317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Lukas Hoffman – CS1566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0336" y="1755152"/>
            <a:ext cx="9958308" cy="26942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Questions?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FINAL.mov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842936" y="-59622"/>
            <a:ext cx="11084069" cy="692754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26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BANG.mov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860965" y="-59623"/>
            <a:ext cx="11100068" cy="693754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500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OOM.mov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860965" y="-59623"/>
            <a:ext cx="11100068" cy="693754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500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PARKLERS.mov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860965" y="-59624"/>
            <a:ext cx="11100068" cy="693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500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NOZZLE SPARKLER.mov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860965" y="-59624"/>
            <a:ext cx="11100068" cy="693754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500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URSIVE.mov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829990" y="-59624"/>
            <a:ext cx="11068198" cy="6917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500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EART.mov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829990" y="-59624"/>
            <a:ext cx="11068198" cy="69176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500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RIFORCE.mov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829990" y="-59624"/>
            <a:ext cx="11068198" cy="6917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500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</Words>
  <Application>Microsoft Macintosh PowerPoint</Application>
  <PresentationFormat>On-screen Show (4:3)</PresentationFormat>
  <Paragraphs>5</Paragraphs>
  <Slides>13</Slides>
  <Notes>0</Notes>
  <HiddenSlides>0</HiddenSlides>
  <MMClips>10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Going Out with a BANG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Questions?</vt:lpstr>
    </vt:vector>
  </TitlesOfParts>
  <Company>Zaxcoding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Out with a BANG</dc:title>
  <dc:creator>Zach Sadler</dc:creator>
  <cp:lastModifiedBy>Zach Sadler</cp:lastModifiedBy>
  <cp:revision>5</cp:revision>
  <dcterms:created xsi:type="dcterms:W3CDTF">2012-12-10T01:06:27Z</dcterms:created>
  <dcterms:modified xsi:type="dcterms:W3CDTF">2012-12-10T01:27:59Z</dcterms:modified>
</cp:coreProperties>
</file>