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0" r:id="rId4"/>
    <p:sldId id="261" r:id="rId5"/>
    <p:sldId id="264" r:id="rId6"/>
  </p:sldIdLst>
  <p:sldSz cx="9144000" cy="6858000" type="screen4x3"/>
  <p:notesSz cx="6858000" cy="9144000"/>
  <p:defaultTextStyle>
    <a:defPPr>
      <a:defRPr lang="ko-KR"/>
    </a:defPPr>
    <a:lvl1pPr marL="0" indent="0" algn="l" defTabSz="914400" rtl="0" latinLnBrk="0">
      <a:lnSpc>
        <a:spcPct val="100000"/>
      </a:lnSpc>
      <a:defRPr lang="ko-KR" altLang="en-US" sz="1800" b="0" i="0" u="none" strike="noStrike" smtClean="0">
        <a:solidFill>
          <a:schemeClr val="tx1"/>
        </a:solidFill>
        <a:latin typeface="+mn-lt"/>
        <a:ea typeface="+mn-ea"/>
        <a:cs typeface="+mn-cs"/>
      </a:defRPr>
    </a:lvl1pPr>
    <a:lvl2pPr marL="457200" lvl="1" indent="0" algn="l" defTabSz="914400" rtl="0" latinLnBrk="0">
      <a:lnSpc>
        <a:spcPct val="100000"/>
      </a:lnSpc>
      <a:defRPr lang="ko-KR" altLang="en-US" sz="1800" b="0" i="0" u="none" strike="noStrike" smtClean="0">
        <a:solidFill>
          <a:schemeClr val="tx1"/>
        </a:solidFill>
        <a:latin typeface="+mn-lt"/>
        <a:ea typeface="+mn-ea"/>
        <a:cs typeface="+mn-cs"/>
      </a:defRPr>
    </a:lvl2pPr>
    <a:lvl3pPr marL="914400" lvl="2" indent="0" algn="l" defTabSz="914400" rtl="0" latinLnBrk="0">
      <a:lnSpc>
        <a:spcPct val="100000"/>
      </a:lnSpc>
      <a:defRPr lang="ko-KR" altLang="en-US" sz="1800" b="0" i="0" u="none" strike="noStrike" smtClean="0">
        <a:solidFill>
          <a:schemeClr val="tx1"/>
        </a:solidFill>
        <a:latin typeface="+mn-lt"/>
        <a:ea typeface="+mn-ea"/>
        <a:cs typeface="+mn-cs"/>
      </a:defRPr>
    </a:lvl3pPr>
    <a:lvl4pPr marL="1371600" lvl="3" indent="0" algn="l" defTabSz="914400" rtl="0" latinLnBrk="0">
      <a:lnSpc>
        <a:spcPct val="100000"/>
      </a:lnSpc>
      <a:defRPr lang="ko-KR" altLang="en-US" sz="1800" b="0" i="0" u="none" strike="noStrike" smtClean="0">
        <a:solidFill>
          <a:schemeClr val="tx1"/>
        </a:solidFill>
        <a:latin typeface="+mn-lt"/>
        <a:ea typeface="+mn-ea"/>
        <a:cs typeface="+mn-cs"/>
      </a:defRPr>
    </a:lvl4pPr>
    <a:lvl5pPr marL="1828800" lvl="4" indent="0" algn="l" defTabSz="914400" rtl="0" latinLnBrk="0">
      <a:lnSpc>
        <a:spcPct val="100000"/>
      </a:lnSpc>
      <a:defRPr lang="ko-KR" altLang="en-US" sz="1800" b="0" i="0" u="none" strike="noStrike" smtClean="0">
        <a:solidFill>
          <a:schemeClr val="tx1"/>
        </a:solidFill>
        <a:latin typeface="+mn-lt"/>
        <a:ea typeface="+mn-ea"/>
        <a:cs typeface="+mn-cs"/>
      </a:defRPr>
    </a:lvl5pPr>
    <a:lvl6pPr marL="2286000" lvl="5" indent="0" algn="l" defTabSz="914400" rtl="0" latinLnBrk="0">
      <a:lnSpc>
        <a:spcPct val="100000"/>
      </a:lnSpc>
      <a:defRPr lang="ko-KR" altLang="en-US" sz="1800" b="0" i="0" u="none" strike="noStrike" smtClean="0">
        <a:solidFill>
          <a:schemeClr val="tx1"/>
        </a:solidFill>
        <a:latin typeface="+mn-lt"/>
        <a:ea typeface="+mn-ea"/>
        <a:cs typeface="+mn-cs"/>
      </a:defRPr>
    </a:lvl6pPr>
    <a:lvl7pPr marL="2743200" lvl="6" indent="0" algn="l" defTabSz="914400" rtl="0" latinLnBrk="0">
      <a:lnSpc>
        <a:spcPct val="100000"/>
      </a:lnSpc>
      <a:defRPr lang="ko-KR" altLang="en-US" sz="1800" b="0" i="0" u="none" strike="noStrike" smtClean="0">
        <a:solidFill>
          <a:schemeClr val="tx1"/>
        </a:solidFill>
        <a:latin typeface="+mn-lt"/>
        <a:ea typeface="+mn-ea"/>
        <a:cs typeface="+mn-cs"/>
      </a:defRPr>
    </a:lvl7pPr>
    <a:lvl8pPr marL="3200400" lvl="7" indent="0" algn="l" defTabSz="914400" rtl="0" latinLnBrk="0">
      <a:lnSpc>
        <a:spcPct val="100000"/>
      </a:lnSpc>
      <a:defRPr lang="ko-KR" altLang="en-US" sz="1800" b="0" i="0" u="none" strike="noStrike" smtClean="0">
        <a:solidFill>
          <a:schemeClr val="tx1"/>
        </a:solidFill>
        <a:latin typeface="+mn-lt"/>
        <a:ea typeface="+mn-ea"/>
        <a:cs typeface="+mn-cs"/>
      </a:defRPr>
    </a:lvl8pPr>
    <a:lvl9pPr marL="3657600" lvl="8" indent="0" algn="l" defTabSz="914400" rtl="0" latinLnBrk="0">
      <a:lnSpc>
        <a:spcPct val="100000"/>
      </a:lnSpc>
      <a:defRPr lang="ko-KR" altLang="en-US" sz="1800" b="0" i="0" u="none" strike="noStrike" smtClean="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1" d="100"/>
          <a:sy n="51" d="100"/>
        </p:scale>
        <p:origin x="-660" y="-84"/>
      </p:cViewPr>
      <p:guideLst>
        <p:guide orient="horz" pos="215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Shape"/>
          <p:cNvSpPr/>
          <p:nvPr>
            <p:ph type="ctrTitle" hasCustomPrompt="1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lang="ko-KR" altLang="en-US" smtClean="0"/>
            </a:lvl1pPr>
          </a:lstStyle>
          <a:p>
            <a:r>
              <a:rPr lang="ko-KR" altLang="en-US" smtClean="0"/>
              <a:t>마스터</a:t>
            </a:r>
            <a:r>
              <a:rPr lang="ko-KR" altLang="en-US" smtClean="0"/>
              <a:t> </a:t>
            </a:r>
            <a:r>
              <a:rPr lang="ko-KR" altLang="en-US" smtClean="0"/>
              <a:t>제목</a:t>
            </a:r>
            <a:r>
              <a:rPr lang="ko-KR" altLang="en-US" smtClean="0"/>
              <a:t> </a:t>
            </a:r>
            <a:r>
              <a:rPr lang="ko-KR" altLang="en-US" smtClean="0"/>
              <a:t>스타일</a:t>
            </a:r>
            <a:r>
              <a:rPr lang="ko-KR" altLang="en-US" smtClean="0"/>
              <a:t> </a:t>
            </a:r>
            <a:r>
              <a:rPr lang="ko-KR" altLang="en-US" smtClean="0"/>
              <a:t>편집</a:t>
            </a:r>
            <a:endParaRPr lang="ko-KR" altLang="en-US" smtClean="0"/>
          </a:p>
        </p:txBody>
      </p:sp>
      <p:sp>
        <p:nvSpPr>
          <p:cNvPr id="2055" name="Shape"/>
          <p:cNvSpPr/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ko-KR" altLang="en-US" smtClean="0">
                <a:solidFill>
                  <a:schemeClr val="tx1">
                    <a:tint val="75000"/>
                  </a:schemeClr>
                </a:solidFill>
              </a:defRPr>
            </a:lvl1pPr>
            <a:lvl2pPr marL="457200" lvl="1" indent="0" algn="ctr">
              <a:buNone/>
              <a:defRPr lang="ko-KR" altLang="en-US" smtClean="0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 algn="ctr">
              <a:buNone/>
              <a:defRPr lang="ko-KR" altLang="en-US" smtClean="0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 algn="ctr">
              <a:buNone/>
              <a:defRPr lang="ko-KR" altLang="en-US" smtClean="0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 algn="ctr">
              <a:buNone/>
              <a:defRPr lang="ko-KR" altLang="en-US" smtClean="0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 algn="ctr">
              <a:buNone/>
              <a:defRPr lang="ko-KR" altLang="en-US" smtClean="0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 algn="ctr">
              <a:buNone/>
              <a:defRPr lang="ko-KR" altLang="en-US" smtClean="0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 algn="ctr">
              <a:buNone/>
              <a:defRPr lang="ko-KR" altLang="en-US" smtClean="0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 algn="ctr">
              <a:buNone/>
              <a:defRPr lang="ko-KR" altLang="en-US" smtClean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</a:t>
            </a:r>
            <a:r>
              <a:rPr lang="ko-KR" altLang="en-US" smtClean="0"/>
              <a:t> </a:t>
            </a:r>
            <a:r>
              <a:rPr lang="ko-KR" altLang="en-US" smtClean="0"/>
              <a:t>부제목</a:t>
            </a:r>
            <a:r>
              <a:rPr lang="ko-KR" altLang="en-US" smtClean="0"/>
              <a:t> </a:t>
            </a:r>
            <a:r>
              <a:rPr lang="ko-KR" altLang="en-US" smtClean="0"/>
              <a:t>스타일</a:t>
            </a:r>
            <a:r>
              <a:rPr lang="ko-KR" altLang="en-US" smtClean="0"/>
              <a:t> </a:t>
            </a:r>
            <a:r>
              <a:rPr lang="ko-KR" altLang="en-US" smtClean="0"/>
              <a:t>편집</a:t>
            </a:r>
            <a:endParaRPr lang="ko-KR" altLang="en-US" smtClean="0"/>
          </a:p>
        </p:txBody>
      </p:sp>
      <p:sp>
        <p:nvSpPr>
          <p:cNvPr id="2056" name="Shape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>
            <a:lvl1pPr>
              <a:defRPr lang="ko-KR" altLang="en-US" smtClean="0"/>
            </a:lvl1pPr>
            <a:lvl2pPr lvl="1">
              <a:defRPr lang="ko-KR" altLang="en-US" smtClean="0"/>
            </a:lvl2pPr>
            <a:lvl3pPr lvl="2">
              <a:defRPr lang="ko-KR" altLang="en-US" smtClean="0"/>
            </a:lvl3pPr>
            <a:lvl4pPr lvl="3">
              <a:defRPr lang="ko-KR" altLang="en-US" smtClean="0"/>
            </a:lvl4pPr>
            <a:lvl5pPr lvl="4">
              <a:defRPr lang="ko-KR" altLang="en-US" smtClean="0"/>
            </a:lvl5pPr>
            <a:lvl6pPr lvl="5">
              <a:defRPr lang="ko-KR" altLang="en-US" smtClean="0"/>
            </a:lvl6pPr>
            <a:lvl7pPr lvl="6">
              <a:defRPr lang="ko-KR" altLang="en-US" smtClean="0"/>
            </a:lvl7pPr>
            <a:lvl8pPr lvl="7">
              <a:defRPr lang="ko-KR" altLang="en-US" smtClean="0"/>
            </a:lvl8pPr>
            <a:lvl9pPr lvl="8">
              <a:defRPr lang="ko-KR" altLang="en-US" smtClean="0"/>
            </a:lvl9pPr>
          </a:lstStyle>
          <a:p>
            <a:fld id="{AF3CDD39-47E3-6C8D-49DF-F0CD5C35029B}" type="datetimeFigureOut">
              <a:rPr lang="ko-KR" altLang="en-US" smtClean="0"/>
            </a:fld>
            <a:endParaRPr lang="ko-KR" altLang="en-US" smtClean="0"/>
          </a:p>
        </p:txBody>
      </p:sp>
      <p:sp>
        <p:nvSpPr>
          <p:cNvPr id="2057" name="Shape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>
            <a:lvl1pPr>
              <a:defRPr lang="ko-KR" altLang="en-US" smtClean="0"/>
            </a:lvl1pPr>
            <a:lvl2pPr lvl="1">
              <a:defRPr lang="ko-KR" altLang="en-US" smtClean="0"/>
            </a:lvl2pPr>
            <a:lvl3pPr lvl="2">
              <a:defRPr lang="ko-KR" altLang="en-US" smtClean="0"/>
            </a:lvl3pPr>
            <a:lvl4pPr lvl="3">
              <a:defRPr lang="ko-KR" altLang="en-US" smtClean="0"/>
            </a:lvl4pPr>
            <a:lvl5pPr lvl="4">
              <a:defRPr lang="ko-KR" altLang="en-US" smtClean="0"/>
            </a:lvl5pPr>
            <a:lvl6pPr lvl="5">
              <a:defRPr lang="ko-KR" altLang="en-US" smtClean="0"/>
            </a:lvl6pPr>
            <a:lvl7pPr lvl="6">
              <a:defRPr lang="ko-KR" altLang="en-US" smtClean="0"/>
            </a:lvl7pPr>
            <a:lvl8pPr lvl="7">
              <a:defRPr lang="ko-KR" altLang="en-US" smtClean="0"/>
            </a:lvl8pPr>
            <a:lvl9pPr lvl="8">
              <a:defRPr lang="ko-KR" altLang="en-US" smtClean="0"/>
            </a:lvl9pPr>
          </a:lstStyle>
          <a:p>
            <a:endParaRPr lang="ko-KR" altLang="en-US" smtClean="0"/>
          </a:p>
        </p:txBody>
      </p:sp>
      <p:sp>
        <p:nvSpPr>
          <p:cNvPr id="2058" name="Shape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>
            <a:lvl1pPr>
              <a:defRPr lang="ko-KR" altLang="en-US" smtClean="0"/>
            </a:lvl1pPr>
            <a:lvl2pPr lvl="1">
              <a:defRPr lang="ko-KR" altLang="en-US" smtClean="0"/>
            </a:lvl2pPr>
            <a:lvl3pPr lvl="2">
              <a:defRPr lang="ko-KR" altLang="en-US" smtClean="0"/>
            </a:lvl3pPr>
            <a:lvl4pPr lvl="3">
              <a:defRPr lang="ko-KR" altLang="en-US" smtClean="0"/>
            </a:lvl4pPr>
            <a:lvl5pPr lvl="4">
              <a:defRPr lang="ko-KR" altLang="en-US" smtClean="0"/>
            </a:lvl5pPr>
            <a:lvl6pPr lvl="5">
              <a:defRPr lang="ko-KR" altLang="en-US" smtClean="0"/>
            </a:lvl6pPr>
            <a:lvl7pPr lvl="6">
              <a:defRPr lang="ko-KR" altLang="en-US" smtClean="0"/>
            </a:lvl7pPr>
            <a:lvl8pPr lvl="7">
              <a:defRPr lang="ko-KR" altLang="en-US" smtClean="0"/>
            </a:lvl8pPr>
            <a:lvl9pPr lvl="8">
              <a:defRPr lang="ko-KR" altLang="en-US" smtClean="0"/>
            </a:lvl9pPr>
          </a:lstStyle>
          <a:p>
            <a:fld id="{93022FF2-32F6-A5E4-EA49-8594AF8FD087}" type="slidenum">
              <a:rPr lang="ko-KR" altLang="en-US" smtClean="0"/>
            </a:fld>
            <a:endParaRPr lang="ko-KR" altLang="en-US" smtClean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0" name="Shape"/>
          <p:cNvSpPr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>
            <a:lvl1pPr>
              <a:defRPr lang="ko-KR" altLang="en-US" smtClean="0"/>
            </a:lvl1pPr>
          </a:lstStyle>
          <a:p>
            <a:r>
              <a:rPr lang="ko-KR" altLang="en-US" smtClean="0"/>
              <a:t>마스터</a:t>
            </a:r>
            <a:r>
              <a:rPr lang="ko-KR" altLang="en-US" smtClean="0"/>
              <a:t> </a:t>
            </a:r>
            <a:r>
              <a:rPr lang="ko-KR" altLang="en-US" smtClean="0"/>
              <a:t>제목</a:t>
            </a:r>
            <a:r>
              <a:rPr lang="ko-KR" altLang="en-US" smtClean="0"/>
              <a:t> </a:t>
            </a:r>
            <a:r>
              <a:rPr lang="ko-KR" altLang="en-US" smtClean="0"/>
              <a:t>스타일</a:t>
            </a:r>
            <a:r>
              <a:rPr lang="ko-KR" altLang="en-US" smtClean="0"/>
              <a:t> </a:t>
            </a:r>
            <a:r>
              <a:rPr lang="ko-KR" altLang="en-US" smtClean="0"/>
              <a:t>편집</a:t>
            </a:r>
            <a:endParaRPr lang="ko-KR" altLang="en-US" smtClean="0"/>
          </a:p>
        </p:txBody>
      </p:sp>
      <p:sp>
        <p:nvSpPr>
          <p:cNvPr id="11271" name="Shape"/>
          <p:cNvSpPr/>
          <p:nvPr>
            <p:ph type="body" orient="vert" idx="1" hasCustomPrompt="1"/>
          </p:nvPr>
        </p:nvSpPr>
        <p:spPr>
          <a:prstGeom prst="rect">
            <a:avLst/>
          </a:prstGeom>
        </p:spPr>
        <p:txBody>
          <a:bodyPr vert="eaVert"/>
          <a:lstStyle>
            <a:lvl1pPr>
              <a:defRPr lang="ko-KR" altLang="en-US" smtClean="0"/>
            </a:lvl1pPr>
            <a:lvl2pPr lvl="1">
              <a:defRPr lang="ko-KR" altLang="en-US" smtClean="0"/>
            </a:lvl2pPr>
            <a:lvl3pPr lvl="2">
              <a:defRPr lang="ko-KR" altLang="en-US" smtClean="0"/>
            </a:lvl3pPr>
            <a:lvl4pPr lvl="3">
              <a:defRPr lang="ko-KR" altLang="en-US" smtClean="0"/>
            </a:lvl4pPr>
            <a:lvl5pPr lvl="4">
              <a:defRPr lang="ko-KR" altLang="en-US" smtClean="0"/>
            </a:lvl5pPr>
            <a:lvl6pPr lvl="5">
              <a:defRPr lang="ko-KR" altLang="en-US" smtClean="0"/>
            </a:lvl6pPr>
            <a:lvl7pPr lvl="6">
              <a:defRPr lang="ko-KR" altLang="en-US" smtClean="0"/>
            </a:lvl7pPr>
            <a:lvl8pPr lvl="7">
              <a:defRPr lang="ko-KR" altLang="en-US" smtClean="0"/>
            </a:lvl8pPr>
            <a:lvl9pPr lvl="8">
              <a:defRPr lang="ko-KR" altLang="en-US" smtClean="0"/>
            </a:lvl9pPr>
          </a:lstStyle>
          <a:p>
            <a:r>
              <a:rPr lang="ko-KR" altLang="en-US" smtClean="0"/>
              <a:t>마스터</a:t>
            </a:r>
            <a:r>
              <a:rPr lang="ko-KR" altLang="en-US" smtClean="0"/>
              <a:t> </a:t>
            </a:r>
            <a:r>
              <a:rPr lang="ko-KR" altLang="en-US" smtClean="0"/>
              <a:t>텍스트</a:t>
            </a:r>
            <a:r>
              <a:rPr lang="ko-KR" altLang="en-US" smtClean="0"/>
              <a:t> </a:t>
            </a:r>
            <a:r>
              <a:rPr lang="ko-KR" altLang="en-US" smtClean="0"/>
              <a:t>스타일을</a:t>
            </a:r>
            <a:r>
              <a:rPr lang="ko-KR" altLang="en-US" smtClean="0"/>
              <a:t> </a:t>
            </a:r>
            <a:r>
              <a:rPr lang="ko-KR" altLang="en-US" smtClean="0"/>
              <a:t>편집하십시오</a:t>
            </a:r>
            <a:endParaRPr lang="ko-KR" altLang="en-US" smtClean="0"/>
          </a:p>
          <a:p>
            <a:pPr lvl="1"/>
            <a:r>
              <a:rPr lang="ko-KR" altLang="en-US" smtClean="0"/>
              <a:t>둘째</a:t>
            </a:r>
            <a:r>
              <a:rPr lang="ko-KR" altLang="en-US" smtClean="0"/>
              <a:t> </a:t>
            </a:r>
            <a:r>
              <a:rPr lang="ko-KR" altLang="en-US" smtClean="0"/>
              <a:t>수준</a:t>
            </a:r>
            <a:endParaRPr lang="ko-KR" altLang="en-US" smtClean="0"/>
          </a:p>
          <a:p>
            <a:pPr lvl="2"/>
            <a:r>
              <a:rPr lang="ko-KR" altLang="en-US" smtClean="0"/>
              <a:t>셋째</a:t>
            </a:r>
            <a:r>
              <a:rPr lang="ko-KR" altLang="en-US" smtClean="0"/>
              <a:t> </a:t>
            </a:r>
            <a:r>
              <a:rPr lang="ko-KR" altLang="en-US" smtClean="0"/>
              <a:t>수준</a:t>
            </a:r>
            <a:endParaRPr lang="ko-KR" altLang="en-US" smtClean="0"/>
          </a:p>
          <a:p>
            <a:pPr lvl="3"/>
            <a:r>
              <a:rPr lang="ko-KR" altLang="en-US" smtClean="0"/>
              <a:t>넷째</a:t>
            </a:r>
            <a:r>
              <a:rPr lang="ko-KR" altLang="en-US" smtClean="0"/>
              <a:t> </a:t>
            </a:r>
            <a:r>
              <a:rPr lang="ko-KR" altLang="en-US" smtClean="0"/>
              <a:t>수준</a:t>
            </a:r>
            <a:endParaRPr lang="ko-KR" altLang="en-US" smtClean="0"/>
          </a:p>
          <a:p>
            <a:pPr lvl="4"/>
            <a:r>
              <a:rPr lang="ko-KR" altLang="en-US" smtClean="0"/>
              <a:t>다섯째</a:t>
            </a:r>
            <a:r>
              <a:rPr lang="ko-KR" altLang="en-US" smtClean="0"/>
              <a:t> </a:t>
            </a:r>
            <a:r>
              <a:rPr lang="ko-KR" altLang="en-US" smtClean="0"/>
              <a:t>수준</a:t>
            </a:r>
            <a:endParaRPr lang="ko-KR" altLang="en-US" smtClean="0"/>
          </a:p>
        </p:txBody>
      </p:sp>
      <p:sp>
        <p:nvSpPr>
          <p:cNvPr id="11272" name="Shape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>
            <a:lvl1pPr>
              <a:defRPr lang="ko-KR" altLang="en-US" smtClean="0"/>
            </a:lvl1pPr>
            <a:lvl2pPr lvl="1">
              <a:defRPr lang="ko-KR" altLang="en-US" smtClean="0"/>
            </a:lvl2pPr>
            <a:lvl3pPr lvl="2">
              <a:defRPr lang="ko-KR" altLang="en-US" smtClean="0"/>
            </a:lvl3pPr>
            <a:lvl4pPr lvl="3">
              <a:defRPr lang="ko-KR" altLang="en-US" smtClean="0"/>
            </a:lvl4pPr>
            <a:lvl5pPr lvl="4">
              <a:defRPr lang="ko-KR" altLang="en-US" smtClean="0"/>
            </a:lvl5pPr>
            <a:lvl6pPr lvl="5">
              <a:defRPr lang="ko-KR" altLang="en-US" smtClean="0"/>
            </a:lvl6pPr>
            <a:lvl7pPr lvl="6">
              <a:defRPr lang="ko-KR" altLang="en-US" smtClean="0"/>
            </a:lvl7pPr>
            <a:lvl8pPr lvl="7">
              <a:defRPr lang="ko-KR" altLang="en-US" smtClean="0"/>
            </a:lvl8pPr>
            <a:lvl9pPr lvl="8">
              <a:defRPr lang="ko-KR" altLang="en-US" smtClean="0"/>
            </a:lvl9pPr>
          </a:lstStyle>
          <a:p>
            <a:fld id="{7A91EB09-3337-5878-6854-DA494C7E1A8B}" type="datetimeFigureOut">
              <a:rPr lang="ko-KR" altLang="en-US" smtClean="0"/>
            </a:fld>
            <a:endParaRPr lang="ko-KR" altLang="en-US" smtClean="0"/>
          </a:p>
        </p:txBody>
      </p:sp>
      <p:sp>
        <p:nvSpPr>
          <p:cNvPr id="11273" name="Shape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>
            <a:lvl1pPr>
              <a:defRPr lang="ko-KR" altLang="en-US" smtClean="0"/>
            </a:lvl1pPr>
            <a:lvl2pPr lvl="1">
              <a:defRPr lang="ko-KR" altLang="en-US" smtClean="0"/>
            </a:lvl2pPr>
            <a:lvl3pPr lvl="2">
              <a:defRPr lang="ko-KR" altLang="en-US" smtClean="0"/>
            </a:lvl3pPr>
            <a:lvl4pPr lvl="3">
              <a:defRPr lang="ko-KR" altLang="en-US" smtClean="0"/>
            </a:lvl4pPr>
            <a:lvl5pPr lvl="4">
              <a:defRPr lang="ko-KR" altLang="en-US" smtClean="0"/>
            </a:lvl5pPr>
            <a:lvl6pPr lvl="5">
              <a:defRPr lang="ko-KR" altLang="en-US" smtClean="0"/>
            </a:lvl6pPr>
            <a:lvl7pPr lvl="6">
              <a:defRPr lang="ko-KR" altLang="en-US" smtClean="0"/>
            </a:lvl7pPr>
            <a:lvl8pPr lvl="7">
              <a:defRPr lang="ko-KR" altLang="en-US" smtClean="0"/>
            </a:lvl8pPr>
            <a:lvl9pPr lvl="8">
              <a:defRPr lang="ko-KR" altLang="en-US" smtClean="0"/>
            </a:lvl9pPr>
          </a:lstStyle>
          <a:p>
            <a:endParaRPr lang="ko-KR" altLang="en-US" smtClean="0"/>
          </a:p>
        </p:txBody>
      </p:sp>
      <p:sp>
        <p:nvSpPr>
          <p:cNvPr id="11274" name="Shape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>
            <a:lvl1pPr>
              <a:defRPr lang="ko-KR" altLang="en-US" smtClean="0"/>
            </a:lvl1pPr>
            <a:lvl2pPr lvl="1">
              <a:defRPr lang="ko-KR" altLang="en-US" smtClean="0"/>
            </a:lvl2pPr>
            <a:lvl3pPr lvl="2">
              <a:defRPr lang="ko-KR" altLang="en-US" smtClean="0"/>
            </a:lvl3pPr>
            <a:lvl4pPr lvl="3">
              <a:defRPr lang="ko-KR" altLang="en-US" smtClean="0"/>
            </a:lvl4pPr>
            <a:lvl5pPr lvl="4">
              <a:defRPr lang="ko-KR" altLang="en-US" smtClean="0"/>
            </a:lvl5pPr>
            <a:lvl6pPr lvl="5">
              <a:defRPr lang="ko-KR" altLang="en-US" smtClean="0"/>
            </a:lvl6pPr>
            <a:lvl7pPr lvl="6">
              <a:defRPr lang="ko-KR" altLang="en-US" smtClean="0"/>
            </a:lvl7pPr>
            <a:lvl8pPr lvl="7">
              <a:defRPr lang="ko-KR" altLang="en-US" smtClean="0"/>
            </a:lvl8pPr>
            <a:lvl9pPr lvl="8">
              <a:defRPr lang="ko-KR" altLang="en-US" smtClean="0"/>
            </a:lvl9pPr>
          </a:lstStyle>
          <a:p>
            <a:fld id="{BB08E9F2-E07F-7387-1563-1DD1B68358A0}" type="slidenum">
              <a:rPr lang="ko-KR" altLang="en-US" smtClean="0"/>
            </a:fld>
            <a:endParaRPr lang="ko-KR" altLang="en-US" smtClean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Shape"/>
          <p:cNvSpPr/>
          <p:nvPr>
            <p:ph type="title" orient="vert" hasCustomPrompt="1"/>
          </p:nvPr>
        </p:nvSpPr>
        <p:spPr>
          <a:xfrm>
            <a:off x="6667500" y="274320"/>
            <a:ext cx="2019300" cy="5852160"/>
          </a:xfrm>
          <a:prstGeom prst="rect">
            <a:avLst/>
          </a:prstGeom>
        </p:spPr>
        <p:txBody>
          <a:bodyPr vert="eaVert"/>
          <a:lstStyle>
            <a:lvl1pPr>
              <a:defRPr lang="ko-KR" altLang="en-US" smtClean="0"/>
            </a:lvl1pPr>
          </a:lstStyle>
          <a:p>
            <a:r>
              <a:rPr lang="ko-KR" altLang="en-US" smtClean="0"/>
              <a:t>마스터</a:t>
            </a:r>
            <a:r>
              <a:rPr lang="ko-KR" altLang="en-US" smtClean="0"/>
              <a:t> </a:t>
            </a:r>
            <a:r>
              <a:rPr lang="ko-KR" altLang="en-US" smtClean="0"/>
              <a:t>제목</a:t>
            </a:r>
            <a:r>
              <a:rPr lang="ko-KR" altLang="en-US" smtClean="0"/>
              <a:t> </a:t>
            </a:r>
            <a:r>
              <a:rPr lang="ko-KR" altLang="en-US" smtClean="0"/>
              <a:t>스타일</a:t>
            </a:r>
            <a:r>
              <a:rPr lang="ko-KR" altLang="en-US" smtClean="0"/>
              <a:t> </a:t>
            </a:r>
            <a:r>
              <a:rPr lang="ko-KR" altLang="en-US" smtClean="0"/>
              <a:t>편집</a:t>
            </a:r>
            <a:endParaRPr lang="ko-KR" altLang="en-US" smtClean="0"/>
          </a:p>
        </p:txBody>
      </p:sp>
      <p:sp>
        <p:nvSpPr>
          <p:cNvPr id="12295" name="Shape"/>
          <p:cNvSpPr/>
          <p:nvPr>
            <p:ph type="body" orient="vert" idx="1" hasCustomPrompt="1"/>
          </p:nvPr>
        </p:nvSpPr>
        <p:spPr>
          <a:xfrm>
            <a:off x="457200" y="274320"/>
            <a:ext cx="6057900" cy="5852160"/>
          </a:xfrm>
          <a:prstGeom prst="rect">
            <a:avLst/>
          </a:prstGeom>
        </p:spPr>
        <p:txBody>
          <a:bodyPr vert="eaVert"/>
          <a:lstStyle>
            <a:lvl1pPr>
              <a:defRPr lang="ko-KR" altLang="en-US" smtClean="0"/>
            </a:lvl1pPr>
            <a:lvl2pPr lvl="1">
              <a:defRPr lang="ko-KR" altLang="en-US" smtClean="0"/>
            </a:lvl2pPr>
            <a:lvl3pPr lvl="2">
              <a:defRPr lang="ko-KR" altLang="en-US" smtClean="0"/>
            </a:lvl3pPr>
            <a:lvl4pPr lvl="3">
              <a:defRPr lang="ko-KR" altLang="en-US" smtClean="0"/>
            </a:lvl4pPr>
            <a:lvl5pPr lvl="4">
              <a:defRPr lang="ko-KR" altLang="en-US" smtClean="0"/>
            </a:lvl5pPr>
            <a:lvl6pPr lvl="5">
              <a:defRPr lang="ko-KR" altLang="en-US" smtClean="0"/>
            </a:lvl6pPr>
            <a:lvl7pPr lvl="6">
              <a:defRPr lang="ko-KR" altLang="en-US" smtClean="0"/>
            </a:lvl7pPr>
            <a:lvl8pPr lvl="7">
              <a:defRPr lang="ko-KR" altLang="en-US" smtClean="0"/>
            </a:lvl8pPr>
            <a:lvl9pPr lvl="8">
              <a:defRPr lang="ko-KR" altLang="en-US" smtClean="0"/>
            </a:lvl9pPr>
          </a:lstStyle>
          <a:p>
            <a:r>
              <a:rPr lang="ko-KR" altLang="en-US" smtClean="0"/>
              <a:t>마스터</a:t>
            </a:r>
            <a:r>
              <a:rPr lang="ko-KR" altLang="en-US" smtClean="0"/>
              <a:t> </a:t>
            </a:r>
            <a:r>
              <a:rPr lang="ko-KR" altLang="en-US" smtClean="0"/>
              <a:t>텍스트</a:t>
            </a:r>
            <a:r>
              <a:rPr lang="ko-KR" altLang="en-US" smtClean="0"/>
              <a:t> </a:t>
            </a:r>
            <a:r>
              <a:rPr lang="ko-KR" altLang="en-US" smtClean="0"/>
              <a:t>스타일을</a:t>
            </a:r>
            <a:r>
              <a:rPr lang="ko-KR" altLang="en-US" smtClean="0"/>
              <a:t> </a:t>
            </a:r>
            <a:r>
              <a:rPr lang="ko-KR" altLang="en-US" smtClean="0"/>
              <a:t>편집하십시오</a:t>
            </a:r>
            <a:endParaRPr lang="ko-KR" altLang="en-US" smtClean="0"/>
          </a:p>
          <a:p>
            <a:pPr lvl="1"/>
            <a:r>
              <a:rPr lang="ko-KR" altLang="en-US" smtClean="0"/>
              <a:t>둘째</a:t>
            </a:r>
            <a:r>
              <a:rPr lang="ko-KR" altLang="en-US" smtClean="0"/>
              <a:t> </a:t>
            </a:r>
            <a:r>
              <a:rPr lang="ko-KR" altLang="en-US" smtClean="0"/>
              <a:t>수준</a:t>
            </a:r>
            <a:endParaRPr lang="ko-KR" altLang="en-US" smtClean="0"/>
          </a:p>
          <a:p>
            <a:pPr lvl="2"/>
            <a:r>
              <a:rPr lang="ko-KR" altLang="en-US" smtClean="0"/>
              <a:t>셋째</a:t>
            </a:r>
            <a:r>
              <a:rPr lang="ko-KR" altLang="en-US" smtClean="0"/>
              <a:t> </a:t>
            </a:r>
            <a:r>
              <a:rPr lang="ko-KR" altLang="en-US" smtClean="0"/>
              <a:t>수준</a:t>
            </a:r>
            <a:endParaRPr lang="ko-KR" altLang="en-US" smtClean="0"/>
          </a:p>
          <a:p>
            <a:pPr lvl="3"/>
            <a:r>
              <a:rPr lang="ko-KR" altLang="en-US" smtClean="0"/>
              <a:t>넷째</a:t>
            </a:r>
            <a:r>
              <a:rPr lang="ko-KR" altLang="en-US" smtClean="0"/>
              <a:t> </a:t>
            </a:r>
            <a:r>
              <a:rPr lang="ko-KR" altLang="en-US" smtClean="0"/>
              <a:t>수준</a:t>
            </a:r>
            <a:endParaRPr lang="ko-KR" altLang="en-US" smtClean="0"/>
          </a:p>
          <a:p>
            <a:pPr lvl="4"/>
            <a:r>
              <a:rPr lang="ko-KR" altLang="en-US" smtClean="0"/>
              <a:t>다섯째</a:t>
            </a:r>
            <a:r>
              <a:rPr lang="ko-KR" altLang="en-US" smtClean="0"/>
              <a:t> </a:t>
            </a:r>
            <a:r>
              <a:rPr lang="ko-KR" altLang="en-US" smtClean="0"/>
              <a:t>수준</a:t>
            </a:r>
            <a:endParaRPr lang="ko-KR" altLang="en-US" smtClean="0"/>
          </a:p>
        </p:txBody>
      </p:sp>
      <p:sp>
        <p:nvSpPr>
          <p:cNvPr id="12296" name="Shape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>
            <a:lvl1pPr>
              <a:defRPr lang="ko-KR" altLang="en-US" smtClean="0"/>
            </a:lvl1pPr>
            <a:lvl2pPr lvl="1">
              <a:defRPr lang="ko-KR" altLang="en-US" smtClean="0"/>
            </a:lvl2pPr>
            <a:lvl3pPr lvl="2">
              <a:defRPr lang="ko-KR" altLang="en-US" smtClean="0"/>
            </a:lvl3pPr>
            <a:lvl4pPr lvl="3">
              <a:defRPr lang="ko-KR" altLang="en-US" smtClean="0"/>
            </a:lvl4pPr>
            <a:lvl5pPr lvl="4">
              <a:defRPr lang="ko-KR" altLang="en-US" smtClean="0"/>
            </a:lvl5pPr>
            <a:lvl6pPr lvl="5">
              <a:defRPr lang="ko-KR" altLang="en-US" smtClean="0"/>
            </a:lvl6pPr>
            <a:lvl7pPr lvl="6">
              <a:defRPr lang="ko-KR" altLang="en-US" smtClean="0"/>
            </a:lvl7pPr>
            <a:lvl8pPr lvl="7">
              <a:defRPr lang="ko-KR" altLang="en-US" smtClean="0"/>
            </a:lvl8pPr>
            <a:lvl9pPr lvl="8">
              <a:defRPr lang="ko-KR" altLang="en-US" smtClean="0"/>
            </a:lvl9pPr>
          </a:lstStyle>
          <a:p>
            <a:fld id="{A1204F51-1F05-2560-1A1F-634EE7677446}" type="datetimeFigureOut">
              <a:rPr lang="ko-KR" altLang="en-US" smtClean="0"/>
            </a:fld>
            <a:endParaRPr lang="ko-KR" altLang="en-US" smtClean="0"/>
          </a:p>
        </p:txBody>
      </p:sp>
      <p:sp>
        <p:nvSpPr>
          <p:cNvPr id="12297" name="Shape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>
            <a:lvl1pPr>
              <a:defRPr lang="ko-KR" altLang="en-US" smtClean="0"/>
            </a:lvl1pPr>
            <a:lvl2pPr lvl="1">
              <a:defRPr lang="ko-KR" altLang="en-US" smtClean="0"/>
            </a:lvl2pPr>
            <a:lvl3pPr lvl="2">
              <a:defRPr lang="ko-KR" altLang="en-US" smtClean="0"/>
            </a:lvl3pPr>
            <a:lvl4pPr lvl="3">
              <a:defRPr lang="ko-KR" altLang="en-US" smtClean="0"/>
            </a:lvl4pPr>
            <a:lvl5pPr lvl="4">
              <a:defRPr lang="ko-KR" altLang="en-US" smtClean="0"/>
            </a:lvl5pPr>
            <a:lvl6pPr lvl="5">
              <a:defRPr lang="ko-KR" altLang="en-US" smtClean="0"/>
            </a:lvl6pPr>
            <a:lvl7pPr lvl="6">
              <a:defRPr lang="ko-KR" altLang="en-US" smtClean="0"/>
            </a:lvl7pPr>
            <a:lvl8pPr lvl="7">
              <a:defRPr lang="ko-KR" altLang="en-US" smtClean="0"/>
            </a:lvl8pPr>
            <a:lvl9pPr lvl="8">
              <a:defRPr lang="ko-KR" altLang="en-US" smtClean="0"/>
            </a:lvl9pPr>
          </a:lstStyle>
          <a:p>
            <a:endParaRPr lang="ko-KR" altLang="en-US" smtClean="0"/>
          </a:p>
        </p:txBody>
      </p:sp>
      <p:sp>
        <p:nvSpPr>
          <p:cNvPr id="12298" name="Shape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>
            <a:lvl1pPr>
              <a:defRPr lang="ko-KR" altLang="en-US" smtClean="0"/>
            </a:lvl1pPr>
            <a:lvl2pPr lvl="1">
              <a:defRPr lang="ko-KR" altLang="en-US" smtClean="0"/>
            </a:lvl2pPr>
            <a:lvl3pPr lvl="2">
              <a:defRPr lang="ko-KR" altLang="en-US" smtClean="0"/>
            </a:lvl3pPr>
            <a:lvl4pPr lvl="3">
              <a:defRPr lang="ko-KR" altLang="en-US" smtClean="0"/>
            </a:lvl4pPr>
            <a:lvl5pPr lvl="4">
              <a:defRPr lang="ko-KR" altLang="en-US" smtClean="0"/>
            </a:lvl5pPr>
            <a:lvl6pPr lvl="5">
              <a:defRPr lang="ko-KR" altLang="en-US" smtClean="0"/>
            </a:lvl6pPr>
            <a:lvl7pPr lvl="6">
              <a:defRPr lang="ko-KR" altLang="en-US" smtClean="0"/>
            </a:lvl7pPr>
            <a:lvl8pPr lvl="7">
              <a:defRPr lang="ko-KR" altLang="en-US" smtClean="0"/>
            </a:lvl8pPr>
            <a:lvl9pPr lvl="8">
              <a:defRPr lang="ko-KR" altLang="en-US" smtClean="0"/>
            </a:lvl9pPr>
          </a:lstStyle>
          <a:p>
            <a:fld id="{50923433-4986-232F-8AD6-F77035FD2613}" type="slidenum">
              <a:rPr lang="ko-KR" altLang="en-US" smtClean="0"/>
            </a:fld>
            <a:endParaRPr lang="ko-KR" altLang="en-US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Shape"/>
          <p:cNvSpPr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>
            <a:lvl1pPr>
              <a:defRPr lang="ko-KR" altLang="en-US" smtClean="0"/>
            </a:lvl1pPr>
          </a:lstStyle>
          <a:p>
            <a:r>
              <a:rPr lang="ko-KR" altLang="en-US" smtClean="0"/>
              <a:t>마스터</a:t>
            </a:r>
            <a:r>
              <a:rPr lang="ko-KR" altLang="en-US" smtClean="0"/>
              <a:t> </a:t>
            </a:r>
            <a:r>
              <a:rPr lang="ko-KR" altLang="en-US" smtClean="0"/>
              <a:t>제목</a:t>
            </a:r>
            <a:r>
              <a:rPr lang="ko-KR" altLang="en-US" smtClean="0"/>
              <a:t> </a:t>
            </a:r>
            <a:r>
              <a:rPr lang="ko-KR" altLang="en-US" smtClean="0"/>
              <a:t>스타일</a:t>
            </a:r>
            <a:r>
              <a:rPr lang="ko-KR" altLang="en-US" smtClean="0"/>
              <a:t> </a:t>
            </a:r>
            <a:r>
              <a:rPr lang="ko-KR" altLang="en-US" smtClean="0"/>
              <a:t>편집</a:t>
            </a:r>
            <a:endParaRPr lang="ko-KR" altLang="en-US" smtClean="0"/>
          </a:p>
        </p:txBody>
      </p:sp>
      <p:sp>
        <p:nvSpPr>
          <p:cNvPr id="3079" name="Shape"/>
          <p:cNvSpPr/>
          <p:nvPr>
            <p:ph idx="1" hasCustomPrompt="1"/>
          </p:nvPr>
        </p:nvSpPr>
        <p:spPr>
          <a:prstGeom prst="rect">
            <a:avLst/>
          </a:prstGeom>
        </p:spPr>
        <p:txBody>
          <a:bodyPr/>
          <a:lstStyle>
            <a:lvl1pPr>
              <a:defRPr lang="ko-KR" altLang="en-US" smtClean="0"/>
            </a:lvl1pPr>
            <a:lvl2pPr lvl="1">
              <a:defRPr lang="ko-KR" altLang="en-US" smtClean="0"/>
            </a:lvl2pPr>
            <a:lvl3pPr lvl="2">
              <a:defRPr lang="ko-KR" altLang="en-US" smtClean="0"/>
            </a:lvl3pPr>
            <a:lvl4pPr lvl="3">
              <a:defRPr lang="ko-KR" altLang="en-US" smtClean="0"/>
            </a:lvl4pPr>
            <a:lvl5pPr lvl="4">
              <a:defRPr lang="ko-KR" altLang="en-US" smtClean="0"/>
            </a:lvl5pPr>
            <a:lvl6pPr lvl="5">
              <a:defRPr lang="ko-KR" altLang="en-US" smtClean="0"/>
            </a:lvl6pPr>
            <a:lvl7pPr lvl="6">
              <a:defRPr lang="ko-KR" altLang="en-US" smtClean="0"/>
            </a:lvl7pPr>
            <a:lvl8pPr lvl="7">
              <a:defRPr lang="ko-KR" altLang="en-US" smtClean="0"/>
            </a:lvl8pPr>
            <a:lvl9pPr lvl="8">
              <a:defRPr lang="ko-KR" altLang="en-US" smtClean="0"/>
            </a:lvl9pPr>
          </a:lstStyle>
          <a:p>
            <a:r>
              <a:rPr lang="ko-KR" altLang="en-US" smtClean="0"/>
              <a:t>마스터</a:t>
            </a:r>
            <a:r>
              <a:rPr lang="ko-KR" altLang="en-US" smtClean="0"/>
              <a:t> </a:t>
            </a:r>
            <a:r>
              <a:rPr lang="ko-KR" altLang="en-US" smtClean="0"/>
              <a:t>텍스트</a:t>
            </a:r>
            <a:r>
              <a:rPr lang="ko-KR" altLang="en-US" smtClean="0"/>
              <a:t> </a:t>
            </a:r>
            <a:r>
              <a:rPr lang="ko-KR" altLang="en-US" smtClean="0"/>
              <a:t>스타일을</a:t>
            </a:r>
            <a:r>
              <a:rPr lang="ko-KR" altLang="en-US" smtClean="0"/>
              <a:t> </a:t>
            </a:r>
            <a:r>
              <a:rPr lang="ko-KR" altLang="en-US" smtClean="0"/>
              <a:t>편집하십시오</a:t>
            </a:r>
            <a:endParaRPr lang="ko-KR" altLang="en-US" smtClean="0"/>
          </a:p>
          <a:p>
            <a:pPr lvl="1"/>
            <a:r>
              <a:rPr lang="ko-KR" altLang="en-US" smtClean="0"/>
              <a:t>둘째</a:t>
            </a:r>
            <a:r>
              <a:rPr lang="ko-KR" altLang="en-US" smtClean="0"/>
              <a:t> </a:t>
            </a:r>
            <a:r>
              <a:rPr lang="ko-KR" altLang="en-US" smtClean="0"/>
              <a:t>수준</a:t>
            </a:r>
            <a:endParaRPr lang="ko-KR" altLang="en-US" smtClean="0"/>
          </a:p>
          <a:p>
            <a:pPr lvl="2"/>
            <a:r>
              <a:rPr lang="ko-KR" altLang="en-US" smtClean="0"/>
              <a:t>셋째</a:t>
            </a:r>
            <a:r>
              <a:rPr lang="ko-KR" altLang="en-US" smtClean="0"/>
              <a:t> </a:t>
            </a:r>
            <a:r>
              <a:rPr lang="ko-KR" altLang="en-US" smtClean="0"/>
              <a:t>수준</a:t>
            </a:r>
            <a:endParaRPr lang="ko-KR" altLang="en-US" smtClean="0"/>
          </a:p>
          <a:p>
            <a:pPr lvl="3"/>
            <a:r>
              <a:rPr lang="ko-KR" altLang="en-US" smtClean="0"/>
              <a:t>넷째</a:t>
            </a:r>
            <a:r>
              <a:rPr lang="ko-KR" altLang="en-US" smtClean="0"/>
              <a:t> </a:t>
            </a:r>
            <a:r>
              <a:rPr lang="ko-KR" altLang="en-US" smtClean="0"/>
              <a:t>수준</a:t>
            </a:r>
            <a:endParaRPr lang="ko-KR" altLang="en-US" smtClean="0"/>
          </a:p>
          <a:p>
            <a:pPr lvl="4"/>
            <a:r>
              <a:rPr lang="ko-KR" altLang="en-US" smtClean="0"/>
              <a:t>다섯째</a:t>
            </a:r>
            <a:r>
              <a:rPr lang="ko-KR" altLang="en-US" smtClean="0"/>
              <a:t> </a:t>
            </a:r>
            <a:r>
              <a:rPr lang="ko-KR" altLang="en-US" smtClean="0"/>
              <a:t>수준</a:t>
            </a:r>
            <a:endParaRPr lang="ko-KR" altLang="en-US" smtClean="0"/>
          </a:p>
        </p:txBody>
      </p:sp>
      <p:sp>
        <p:nvSpPr>
          <p:cNvPr id="3080" name="Shape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>
            <a:lvl1pPr>
              <a:defRPr lang="ko-KR" altLang="en-US" smtClean="0"/>
            </a:lvl1pPr>
            <a:lvl2pPr lvl="1">
              <a:defRPr lang="ko-KR" altLang="en-US" smtClean="0"/>
            </a:lvl2pPr>
            <a:lvl3pPr lvl="2">
              <a:defRPr lang="ko-KR" altLang="en-US" smtClean="0"/>
            </a:lvl3pPr>
            <a:lvl4pPr lvl="3">
              <a:defRPr lang="ko-KR" altLang="en-US" smtClean="0"/>
            </a:lvl4pPr>
            <a:lvl5pPr lvl="4">
              <a:defRPr lang="ko-KR" altLang="en-US" smtClean="0"/>
            </a:lvl5pPr>
            <a:lvl6pPr lvl="5">
              <a:defRPr lang="ko-KR" altLang="en-US" smtClean="0"/>
            </a:lvl6pPr>
            <a:lvl7pPr lvl="6">
              <a:defRPr lang="ko-KR" altLang="en-US" smtClean="0"/>
            </a:lvl7pPr>
            <a:lvl8pPr lvl="7">
              <a:defRPr lang="ko-KR" altLang="en-US" smtClean="0"/>
            </a:lvl8pPr>
            <a:lvl9pPr lvl="8">
              <a:defRPr lang="ko-KR" altLang="en-US" smtClean="0"/>
            </a:lvl9pPr>
          </a:lstStyle>
          <a:p>
            <a:fld id="{1F2F0597-42CC-2808-E4A1-C87BDAE4448F}" type="datetimeFigureOut">
              <a:rPr lang="ko-KR" altLang="en-US" smtClean="0"/>
            </a:fld>
            <a:endParaRPr lang="ko-KR" altLang="en-US" smtClean="0"/>
          </a:p>
        </p:txBody>
      </p:sp>
      <p:sp>
        <p:nvSpPr>
          <p:cNvPr id="3081" name="Shape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>
            <a:lvl1pPr>
              <a:defRPr lang="ko-KR" altLang="en-US" smtClean="0"/>
            </a:lvl1pPr>
            <a:lvl2pPr lvl="1">
              <a:defRPr lang="ko-KR" altLang="en-US" smtClean="0"/>
            </a:lvl2pPr>
            <a:lvl3pPr lvl="2">
              <a:defRPr lang="ko-KR" altLang="en-US" smtClean="0"/>
            </a:lvl3pPr>
            <a:lvl4pPr lvl="3">
              <a:defRPr lang="ko-KR" altLang="en-US" smtClean="0"/>
            </a:lvl4pPr>
            <a:lvl5pPr lvl="4">
              <a:defRPr lang="ko-KR" altLang="en-US" smtClean="0"/>
            </a:lvl5pPr>
            <a:lvl6pPr lvl="5">
              <a:defRPr lang="ko-KR" altLang="en-US" smtClean="0"/>
            </a:lvl6pPr>
            <a:lvl7pPr lvl="6">
              <a:defRPr lang="ko-KR" altLang="en-US" smtClean="0"/>
            </a:lvl7pPr>
            <a:lvl8pPr lvl="7">
              <a:defRPr lang="ko-KR" altLang="en-US" smtClean="0"/>
            </a:lvl8pPr>
            <a:lvl9pPr lvl="8">
              <a:defRPr lang="ko-KR" altLang="en-US" smtClean="0"/>
            </a:lvl9pPr>
          </a:lstStyle>
          <a:p>
            <a:endParaRPr lang="ko-KR" altLang="en-US" smtClean="0"/>
          </a:p>
        </p:txBody>
      </p:sp>
      <p:sp>
        <p:nvSpPr>
          <p:cNvPr id="3082" name="Shape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>
            <a:lvl1pPr>
              <a:defRPr lang="ko-KR" altLang="en-US" smtClean="0"/>
            </a:lvl1pPr>
            <a:lvl2pPr lvl="1">
              <a:defRPr lang="ko-KR" altLang="en-US" smtClean="0"/>
            </a:lvl2pPr>
            <a:lvl3pPr lvl="2">
              <a:defRPr lang="ko-KR" altLang="en-US" smtClean="0"/>
            </a:lvl3pPr>
            <a:lvl4pPr lvl="3">
              <a:defRPr lang="ko-KR" altLang="en-US" smtClean="0"/>
            </a:lvl4pPr>
            <a:lvl5pPr lvl="4">
              <a:defRPr lang="ko-KR" altLang="en-US" smtClean="0"/>
            </a:lvl5pPr>
            <a:lvl6pPr lvl="5">
              <a:defRPr lang="ko-KR" altLang="en-US" smtClean="0"/>
            </a:lvl6pPr>
            <a:lvl7pPr lvl="6">
              <a:defRPr lang="ko-KR" altLang="en-US" smtClean="0"/>
            </a:lvl7pPr>
            <a:lvl8pPr lvl="7">
              <a:defRPr lang="ko-KR" altLang="en-US" smtClean="0"/>
            </a:lvl8pPr>
            <a:lvl9pPr lvl="8">
              <a:defRPr lang="ko-KR" altLang="en-US" smtClean="0"/>
            </a:lvl9pPr>
          </a:lstStyle>
          <a:p>
            <a:fld id="{D35609C1-EA5B-D60D-7CE1-D95F1C5A6966}" type="slidenum">
              <a:rPr lang="ko-KR" altLang="en-US" smtClean="0"/>
            </a:fld>
            <a:endParaRPr lang="ko-KR" altLang="en-US" smtClean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Shape"/>
          <p:cNvSpPr/>
          <p:nvPr>
            <p:ph type="title" hasCustomPrompt="1"/>
          </p:nvPr>
        </p:nvSpPr>
        <p:spPr>
          <a:xfrm>
            <a:off x="721995" y="4406900"/>
            <a:ext cx="7773035" cy="1362075"/>
          </a:xfrm>
          <a:prstGeom prst="rect">
            <a:avLst/>
          </a:prstGeom>
        </p:spPr>
        <p:txBody>
          <a:bodyPr anchor="t"/>
          <a:lstStyle>
            <a:lvl1pPr algn="l">
              <a:defRPr lang="ko-KR" altLang="en-US" sz="4000" b="1" smtClean="0"/>
            </a:lvl1pPr>
          </a:lstStyle>
          <a:p>
            <a:r>
              <a:rPr lang="ko-KR" altLang="en-US" smtClean="0"/>
              <a:t>마스터</a:t>
            </a:r>
            <a:r>
              <a:rPr lang="ko-KR" altLang="en-US" smtClean="0"/>
              <a:t> </a:t>
            </a:r>
            <a:r>
              <a:rPr lang="ko-KR" altLang="en-US" smtClean="0"/>
              <a:t>제목</a:t>
            </a:r>
            <a:r>
              <a:rPr lang="ko-KR" altLang="en-US" smtClean="0"/>
              <a:t> </a:t>
            </a:r>
            <a:r>
              <a:rPr lang="ko-KR" altLang="en-US" smtClean="0"/>
              <a:t>스타일</a:t>
            </a:r>
            <a:r>
              <a:rPr lang="ko-KR" altLang="en-US" smtClean="0"/>
              <a:t> </a:t>
            </a:r>
            <a:r>
              <a:rPr lang="ko-KR" altLang="en-US" smtClean="0"/>
              <a:t>편집</a:t>
            </a:r>
            <a:endParaRPr lang="ko-KR" altLang="en-US" smtClean="0"/>
          </a:p>
        </p:txBody>
      </p:sp>
      <p:sp>
        <p:nvSpPr>
          <p:cNvPr id="4103" name="Shape"/>
          <p:cNvSpPr/>
          <p:nvPr>
            <p:ph type="body" idx="1" hasCustomPrompt="1"/>
          </p:nvPr>
        </p:nvSpPr>
        <p:spPr>
          <a:xfrm>
            <a:off x="721995" y="2906395"/>
            <a:ext cx="7773035" cy="1501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ko-KR" altLang="en-US" sz="2000" smtClean="0">
                <a:solidFill>
                  <a:schemeClr val="tx1">
                    <a:tint val="75000"/>
                  </a:schemeClr>
                </a:solidFill>
              </a:defRPr>
            </a:lvl1pPr>
            <a:lvl2pPr marL="457200" lvl="1" indent="0">
              <a:buNone/>
              <a:defRPr lang="ko-KR" altLang="en-US" sz="1800" smtClean="0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>
              <a:buNone/>
              <a:defRPr lang="ko-KR" altLang="en-US" sz="1600" smtClean="0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>
              <a:buNone/>
              <a:defRPr lang="ko-KR" altLang="en-US" sz="1400" smtClean="0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>
              <a:buNone/>
              <a:defRPr lang="ko-KR" altLang="en-US" sz="1400" smtClean="0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>
              <a:buNone/>
              <a:defRPr lang="ko-KR" altLang="en-US" sz="1400" smtClean="0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>
              <a:buNone/>
              <a:defRPr lang="ko-KR" altLang="en-US" sz="1400" smtClean="0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>
              <a:buNone/>
              <a:defRPr lang="ko-KR" altLang="en-US" sz="1400" smtClean="0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>
              <a:buNone/>
              <a:defRPr lang="ko-KR" altLang="en-US" sz="1400" smtClean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</a:t>
            </a:r>
            <a:r>
              <a:rPr lang="ko-KR" altLang="en-US" smtClean="0"/>
              <a:t> </a:t>
            </a:r>
            <a:r>
              <a:rPr lang="ko-KR" altLang="en-US" smtClean="0"/>
              <a:t>텍스트</a:t>
            </a:r>
            <a:r>
              <a:rPr lang="ko-KR" altLang="en-US" smtClean="0"/>
              <a:t> </a:t>
            </a:r>
            <a:r>
              <a:rPr lang="ko-KR" altLang="en-US" smtClean="0"/>
              <a:t>스타일을</a:t>
            </a:r>
            <a:r>
              <a:rPr lang="ko-KR" altLang="en-US" smtClean="0"/>
              <a:t> </a:t>
            </a:r>
            <a:r>
              <a:rPr lang="ko-KR" altLang="en-US" smtClean="0"/>
              <a:t>편집하십시오</a:t>
            </a:r>
            <a:endParaRPr lang="ko-KR" altLang="en-US" smtClean="0"/>
          </a:p>
        </p:txBody>
      </p:sp>
      <p:sp>
        <p:nvSpPr>
          <p:cNvPr id="4104" name="Shape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>
            <a:lvl1pPr>
              <a:defRPr lang="ko-KR" altLang="en-US" smtClean="0"/>
            </a:lvl1pPr>
            <a:lvl2pPr lvl="1">
              <a:defRPr lang="ko-KR" altLang="en-US" smtClean="0"/>
            </a:lvl2pPr>
            <a:lvl3pPr lvl="2">
              <a:defRPr lang="ko-KR" altLang="en-US" smtClean="0"/>
            </a:lvl3pPr>
            <a:lvl4pPr lvl="3">
              <a:defRPr lang="ko-KR" altLang="en-US" smtClean="0"/>
            </a:lvl4pPr>
            <a:lvl5pPr lvl="4">
              <a:defRPr lang="ko-KR" altLang="en-US" smtClean="0"/>
            </a:lvl5pPr>
            <a:lvl6pPr lvl="5">
              <a:defRPr lang="ko-KR" altLang="en-US" smtClean="0"/>
            </a:lvl6pPr>
            <a:lvl7pPr lvl="6">
              <a:defRPr lang="ko-KR" altLang="en-US" smtClean="0"/>
            </a:lvl7pPr>
            <a:lvl8pPr lvl="7">
              <a:defRPr lang="ko-KR" altLang="en-US" smtClean="0"/>
            </a:lvl8pPr>
            <a:lvl9pPr lvl="8">
              <a:defRPr lang="ko-KR" altLang="en-US" smtClean="0"/>
            </a:lvl9pPr>
          </a:lstStyle>
          <a:p>
            <a:fld id="{AEE53996-D5AB-128E-1C3E-4BB7D2873982}" type="datetimeFigureOut">
              <a:rPr lang="ko-KR" altLang="en-US" smtClean="0"/>
            </a:fld>
            <a:endParaRPr lang="ko-KR" altLang="en-US" smtClean="0"/>
          </a:p>
        </p:txBody>
      </p:sp>
      <p:sp>
        <p:nvSpPr>
          <p:cNvPr id="4105" name="Shape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>
            <a:lvl1pPr>
              <a:defRPr lang="ko-KR" altLang="en-US" smtClean="0"/>
            </a:lvl1pPr>
            <a:lvl2pPr lvl="1">
              <a:defRPr lang="ko-KR" altLang="en-US" smtClean="0"/>
            </a:lvl2pPr>
            <a:lvl3pPr lvl="2">
              <a:defRPr lang="ko-KR" altLang="en-US" smtClean="0"/>
            </a:lvl3pPr>
            <a:lvl4pPr lvl="3">
              <a:defRPr lang="ko-KR" altLang="en-US" smtClean="0"/>
            </a:lvl4pPr>
            <a:lvl5pPr lvl="4">
              <a:defRPr lang="ko-KR" altLang="en-US" smtClean="0"/>
            </a:lvl5pPr>
            <a:lvl6pPr lvl="5">
              <a:defRPr lang="ko-KR" altLang="en-US" smtClean="0"/>
            </a:lvl6pPr>
            <a:lvl7pPr lvl="6">
              <a:defRPr lang="ko-KR" altLang="en-US" smtClean="0"/>
            </a:lvl7pPr>
            <a:lvl8pPr lvl="7">
              <a:defRPr lang="ko-KR" altLang="en-US" smtClean="0"/>
            </a:lvl8pPr>
            <a:lvl9pPr lvl="8">
              <a:defRPr lang="ko-KR" altLang="en-US" smtClean="0"/>
            </a:lvl9pPr>
          </a:lstStyle>
          <a:p>
            <a:endParaRPr lang="ko-KR" altLang="en-US" smtClean="0"/>
          </a:p>
        </p:txBody>
      </p:sp>
      <p:sp>
        <p:nvSpPr>
          <p:cNvPr id="4106" name="Shape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>
            <a:lvl1pPr>
              <a:defRPr lang="ko-KR" altLang="en-US" smtClean="0"/>
            </a:lvl1pPr>
            <a:lvl2pPr lvl="1">
              <a:defRPr lang="ko-KR" altLang="en-US" smtClean="0"/>
            </a:lvl2pPr>
            <a:lvl3pPr lvl="2">
              <a:defRPr lang="ko-KR" altLang="en-US" smtClean="0"/>
            </a:lvl3pPr>
            <a:lvl4pPr lvl="3">
              <a:defRPr lang="ko-KR" altLang="en-US" smtClean="0"/>
            </a:lvl4pPr>
            <a:lvl5pPr lvl="4">
              <a:defRPr lang="ko-KR" altLang="en-US" smtClean="0"/>
            </a:lvl5pPr>
            <a:lvl6pPr lvl="5">
              <a:defRPr lang="ko-KR" altLang="en-US" smtClean="0"/>
            </a:lvl6pPr>
            <a:lvl7pPr lvl="6">
              <a:defRPr lang="ko-KR" altLang="en-US" smtClean="0"/>
            </a:lvl7pPr>
            <a:lvl8pPr lvl="7">
              <a:defRPr lang="ko-KR" altLang="en-US" smtClean="0"/>
            </a:lvl8pPr>
            <a:lvl9pPr lvl="8">
              <a:defRPr lang="ko-KR" altLang="en-US" smtClean="0"/>
            </a:lvl9pPr>
          </a:lstStyle>
          <a:p>
            <a:fld id="{E124316D-C563-7829-AD0F-9C829F38FD9E}" type="slidenum">
              <a:rPr lang="ko-KR" altLang="en-US" smtClean="0"/>
            </a:fld>
            <a:endParaRPr lang="ko-KR" altLang="en-US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Shape"/>
          <p:cNvSpPr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>
            <a:lvl1pPr>
              <a:defRPr lang="ko-KR" altLang="en-US" smtClean="0"/>
            </a:lvl1pPr>
          </a:lstStyle>
          <a:p>
            <a:r>
              <a:rPr lang="ko-KR" altLang="en-US" smtClean="0"/>
              <a:t>마스터</a:t>
            </a:r>
            <a:r>
              <a:rPr lang="ko-KR" altLang="en-US" smtClean="0"/>
              <a:t> </a:t>
            </a:r>
            <a:r>
              <a:rPr lang="ko-KR" altLang="en-US" smtClean="0"/>
              <a:t>제목</a:t>
            </a:r>
            <a:r>
              <a:rPr lang="ko-KR" altLang="en-US" smtClean="0"/>
              <a:t> </a:t>
            </a:r>
            <a:r>
              <a:rPr lang="ko-KR" altLang="en-US" smtClean="0"/>
              <a:t>스타일</a:t>
            </a:r>
            <a:r>
              <a:rPr lang="ko-KR" altLang="en-US" smtClean="0"/>
              <a:t> </a:t>
            </a:r>
            <a:r>
              <a:rPr lang="ko-KR" altLang="en-US" smtClean="0"/>
              <a:t>편집</a:t>
            </a:r>
            <a:endParaRPr lang="ko-KR" altLang="en-US" smtClean="0"/>
          </a:p>
        </p:txBody>
      </p:sp>
      <p:sp>
        <p:nvSpPr>
          <p:cNvPr id="5127" name="Shape"/>
          <p:cNvSpPr/>
          <p:nvPr>
            <p:ph sz="half" idx="1" hasCustomPrompt="1"/>
          </p:nvPr>
        </p:nvSpPr>
        <p:spPr>
          <a:xfrm>
            <a:off x="457200" y="1600200"/>
            <a:ext cx="4038600" cy="4526280"/>
          </a:xfrm>
          <a:prstGeom prst="rect">
            <a:avLst/>
          </a:prstGeom>
        </p:spPr>
        <p:txBody>
          <a:bodyPr/>
          <a:lstStyle>
            <a:lvl1pPr>
              <a:defRPr lang="ko-KR" altLang="en-US" sz="2800" smtClean="0"/>
            </a:lvl1pPr>
            <a:lvl2pPr lvl="1">
              <a:defRPr lang="ko-KR" altLang="en-US" sz="2400" smtClean="0"/>
            </a:lvl2pPr>
            <a:lvl3pPr lvl="2">
              <a:defRPr lang="ko-KR" altLang="en-US" sz="2000" smtClean="0"/>
            </a:lvl3pPr>
            <a:lvl4pPr lvl="3">
              <a:defRPr lang="ko-KR" altLang="en-US" sz="1800" smtClean="0"/>
            </a:lvl4pPr>
            <a:lvl5pPr lvl="4">
              <a:defRPr lang="ko-KR" altLang="en-US" sz="1800" smtClean="0"/>
            </a:lvl5pPr>
            <a:lvl6pPr lvl="5">
              <a:defRPr lang="ko-KR" altLang="en-US" sz="1800" smtClean="0"/>
            </a:lvl6pPr>
            <a:lvl7pPr lvl="6">
              <a:defRPr lang="ko-KR" altLang="en-US" sz="1800" smtClean="0"/>
            </a:lvl7pPr>
            <a:lvl8pPr lvl="7">
              <a:defRPr lang="ko-KR" altLang="en-US" sz="1800" smtClean="0"/>
            </a:lvl8pPr>
            <a:lvl9pPr lvl="8">
              <a:defRPr lang="ko-KR" altLang="en-US" sz="1800" smtClean="0"/>
            </a:lvl9pPr>
          </a:lstStyle>
          <a:p>
            <a:r>
              <a:rPr lang="ko-KR" altLang="en-US" smtClean="0"/>
              <a:t>마스터</a:t>
            </a:r>
            <a:r>
              <a:rPr lang="ko-KR" altLang="en-US" smtClean="0"/>
              <a:t> </a:t>
            </a:r>
            <a:r>
              <a:rPr lang="ko-KR" altLang="en-US" smtClean="0"/>
              <a:t>텍스트</a:t>
            </a:r>
            <a:r>
              <a:rPr lang="ko-KR" altLang="en-US" smtClean="0"/>
              <a:t> </a:t>
            </a:r>
            <a:r>
              <a:rPr lang="ko-KR" altLang="en-US" smtClean="0"/>
              <a:t>스타일을</a:t>
            </a:r>
            <a:r>
              <a:rPr lang="ko-KR" altLang="en-US" smtClean="0"/>
              <a:t> </a:t>
            </a:r>
            <a:r>
              <a:rPr lang="ko-KR" altLang="en-US" smtClean="0"/>
              <a:t>편집하십시오</a:t>
            </a:r>
            <a:endParaRPr lang="ko-KR" altLang="en-US" smtClean="0"/>
          </a:p>
          <a:p>
            <a:pPr lvl="1"/>
            <a:r>
              <a:rPr lang="ko-KR" altLang="en-US" smtClean="0"/>
              <a:t>둘째</a:t>
            </a:r>
            <a:r>
              <a:rPr lang="ko-KR" altLang="en-US" smtClean="0"/>
              <a:t> </a:t>
            </a:r>
            <a:r>
              <a:rPr lang="ko-KR" altLang="en-US" smtClean="0"/>
              <a:t>수준</a:t>
            </a:r>
            <a:endParaRPr lang="ko-KR" altLang="en-US" smtClean="0"/>
          </a:p>
          <a:p>
            <a:pPr lvl="2"/>
            <a:r>
              <a:rPr lang="ko-KR" altLang="en-US" smtClean="0"/>
              <a:t>셋째</a:t>
            </a:r>
            <a:r>
              <a:rPr lang="ko-KR" altLang="en-US" smtClean="0"/>
              <a:t> </a:t>
            </a:r>
            <a:r>
              <a:rPr lang="ko-KR" altLang="en-US" smtClean="0"/>
              <a:t>수준</a:t>
            </a:r>
            <a:endParaRPr lang="ko-KR" altLang="en-US" smtClean="0"/>
          </a:p>
          <a:p>
            <a:pPr lvl="3"/>
            <a:r>
              <a:rPr lang="ko-KR" altLang="en-US" smtClean="0"/>
              <a:t>넷째</a:t>
            </a:r>
            <a:r>
              <a:rPr lang="ko-KR" altLang="en-US" smtClean="0"/>
              <a:t> </a:t>
            </a:r>
            <a:r>
              <a:rPr lang="ko-KR" altLang="en-US" smtClean="0"/>
              <a:t>수준</a:t>
            </a:r>
            <a:endParaRPr lang="ko-KR" altLang="en-US" smtClean="0"/>
          </a:p>
          <a:p>
            <a:pPr lvl="4"/>
            <a:r>
              <a:rPr lang="ko-KR" altLang="en-US" smtClean="0"/>
              <a:t>다섯째</a:t>
            </a:r>
            <a:r>
              <a:rPr lang="ko-KR" altLang="en-US" smtClean="0"/>
              <a:t> </a:t>
            </a:r>
            <a:r>
              <a:rPr lang="ko-KR" altLang="en-US" smtClean="0"/>
              <a:t>수준</a:t>
            </a:r>
            <a:endParaRPr lang="ko-KR" altLang="en-US" smtClean="0"/>
          </a:p>
        </p:txBody>
      </p:sp>
      <p:sp>
        <p:nvSpPr>
          <p:cNvPr id="5128" name="Shape"/>
          <p:cNvSpPr/>
          <p:nvPr>
            <p:ph sz="half" idx="2" hasCustomPrompt="1"/>
          </p:nvPr>
        </p:nvSpPr>
        <p:spPr>
          <a:xfrm>
            <a:off x="4648200" y="1600200"/>
            <a:ext cx="4038600" cy="4526280"/>
          </a:xfrm>
          <a:prstGeom prst="rect">
            <a:avLst/>
          </a:prstGeom>
        </p:spPr>
        <p:txBody>
          <a:bodyPr/>
          <a:lstStyle>
            <a:lvl1pPr>
              <a:defRPr lang="ko-KR" altLang="en-US" sz="2800" smtClean="0"/>
            </a:lvl1pPr>
            <a:lvl2pPr lvl="1">
              <a:defRPr lang="ko-KR" altLang="en-US" sz="2400" smtClean="0"/>
            </a:lvl2pPr>
            <a:lvl3pPr lvl="2">
              <a:defRPr lang="ko-KR" altLang="en-US" sz="2000" smtClean="0"/>
            </a:lvl3pPr>
            <a:lvl4pPr lvl="3">
              <a:defRPr lang="ko-KR" altLang="en-US" sz="1800" smtClean="0"/>
            </a:lvl4pPr>
            <a:lvl5pPr lvl="4">
              <a:defRPr lang="ko-KR" altLang="en-US" sz="1800" smtClean="0"/>
            </a:lvl5pPr>
            <a:lvl6pPr lvl="5">
              <a:defRPr lang="ko-KR" altLang="en-US" sz="1800" smtClean="0"/>
            </a:lvl6pPr>
            <a:lvl7pPr lvl="6">
              <a:defRPr lang="ko-KR" altLang="en-US" sz="1800" smtClean="0"/>
            </a:lvl7pPr>
            <a:lvl8pPr lvl="7">
              <a:defRPr lang="ko-KR" altLang="en-US" sz="1800" smtClean="0"/>
            </a:lvl8pPr>
            <a:lvl9pPr lvl="8">
              <a:defRPr lang="ko-KR" altLang="en-US" sz="1800" smtClean="0"/>
            </a:lvl9pPr>
          </a:lstStyle>
          <a:p>
            <a:r>
              <a:rPr lang="ko-KR" altLang="en-US" smtClean="0"/>
              <a:t>마스터</a:t>
            </a:r>
            <a:r>
              <a:rPr lang="ko-KR" altLang="en-US" smtClean="0"/>
              <a:t> </a:t>
            </a:r>
            <a:r>
              <a:rPr lang="ko-KR" altLang="en-US" smtClean="0"/>
              <a:t>텍스트</a:t>
            </a:r>
            <a:r>
              <a:rPr lang="ko-KR" altLang="en-US" smtClean="0"/>
              <a:t> </a:t>
            </a:r>
            <a:r>
              <a:rPr lang="ko-KR" altLang="en-US" smtClean="0"/>
              <a:t>스타일을</a:t>
            </a:r>
            <a:r>
              <a:rPr lang="ko-KR" altLang="en-US" smtClean="0"/>
              <a:t> </a:t>
            </a:r>
            <a:r>
              <a:rPr lang="ko-KR" altLang="en-US" smtClean="0"/>
              <a:t>편집하십시오</a:t>
            </a:r>
            <a:endParaRPr lang="ko-KR" altLang="en-US" smtClean="0"/>
          </a:p>
          <a:p>
            <a:pPr lvl="1"/>
            <a:r>
              <a:rPr lang="ko-KR" altLang="en-US" smtClean="0"/>
              <a:t>둘째</a:t>
            </a:r>
            <a:r>
              <a:rPr lang="ko-KR" altLang="en-US" smtClean="0"/>
              <a:t> </a:t>
            </a:r>
            <a:r>
              <a:rPr lang="ko-KR" altLang="en-US" smtClean="0"/>
              <a:t>수준</a:t>
            </a:r>
            <a:endParaRPr lang="ko-KR" altLang="en-US" smtClean="0"/>
          </a:p>
          <a:p>
            <a:pPr lvl="2"/>
            <a:r>
              <a:rPr lang="ko-KR" altLang="en-US" smtClean="0"/>
              <a:t>셋째</a:t>
            </a:r>
            <a:r>
              <a:rPr lang="ko-KR" altLang="en-US" smtClean="0"/>
              <a:t> </a:t>
            </a:r>
            <a:r>
              <a:rPr lang="ko-KR" altLang="en-US" smtClean="0"/>
              <a:t>수준</a:t>
            </a:r>
            <a:endParaRPr lang="ko-KR" altLang="en-US" smtClean="0"/>
          </a:p>
          <a:p>
            <a:pPr lvl="3"/>
            <a:r>
              <a:rPr lang="ko-KR" altLang="en-US" smtClean="0"/>
              <a:t>넷째</a:t>
            </a:r>
            <a:r>
              <a:rPr lang="ko-KR" altLang="en-US" smtClean="0"/>
              <a:t> </a:t>
            </a:r>
            <a:r>
              <a:rPr lang="ko-KR" altLang="en-US" smtClean="0"/>
              <a:t>수준</a:t>
            </a:r>
            <a:endParaRPr lang="ko-KR" altLang="en-US" smtClean="0"/>
          </a:p>
          <a:p>
            <a:pPr lvl="4"/>
            <a:r>
              <a:rPr lang="ko-KR" altLang="en-US" smtClean="0"/>
              <a:t>다섯째</a:t>
            </a:r>
            <a:r>
              <a:rPr lang="ko-KR" altLang="en-US" smtClean="0"/>
              <a:t> </a:t>
            </a:r>
            <a:r>
              <a:rPr lang="ko-KR" altLang="en-US" smtClean="0"/>
              <a:t>수준</a:t>
            </a:r>
            <a:endParaRPr lang="ko-KR" altLang="en-US" smtClean="0"/>
          </a:p>
        </p:txBody>
      </p:sp>
      <p:sp>
        <p:nvSpPr>
          <p:cNvPr id="5129" name="Shape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>
            <a:lvl1pPr>
              <a:defRPr lang="ko-KR" altLang="en-US" smtClean="0"/>
            </a:lvl1pPr>
            <a:lvl2pPr lvl="1">
              <a:defRPr lang="ko-KR" altLang="en-US" smtClean="0"/>
            </a:lvl2pPr>
            <a:lvl3pPr lvl="2">
              <a:defRPr lang="ko-KR" altLang="en-US" smtClean="0"/>
            </a:lvl3pPr>
            <a:lvl4pPr lvl="3">
              <a:defRPr lang="ko-KR" altLang="en-US" smtClean="0"/>
            </a:lvl4pPr>
            <a:lvl5pPr lvl="4">
              <a:defRPr lang="ko-KR" altLang="en-US" smtClean="0"/>
            </a:lvl5pPr>
            <a:lvl6pPr lvl="5">
              <a:defRPr lang="ko-KR" altLang="en-US" smtClean="0"/>
            </a:lvl6pPr>
            <a:lvl7pPr lvl="6">
              <a:defRPr lang="ko-KR" altLang="en-US" smtClean="0"/>
            </a:lvl7pPr>
            <a:lvl8pPr lvl="7">
              <a:defRPr lang="ko-KR" altLang="en-US" smtClean="0"/>
            </a:lvl8pPr>
            <a:lvl9pPr lvl="8">
              <a:defRPr lang="ko-KR" altLang="en-US" smtClean="0"/>
            </a:lvl9pPr>
          </a:lstStyle>
          <a:p>
            <a:fld id="{0D4ACA63-F165-BA6E-3775-D2E7504812A0}" type="datetimeFigureOut">
              <a:rPr lang="ko-KR" altLang="en-US" smtClean="0"/>
            </a:fld>
            <a:endParaRPr lang="ko-KR" altLang="en-US" smtClean="0"/>
          </a:p>
        </p:txBody>
      </p:sp>
      <p:sp>
        <p:nvSpPr>
          <p:cNvPr id="5130" name="Shape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>
            <a:lvl1pPr>
              <a:defRPr lang="ko-KR" altLang="en-US" smtClean="0"/>
            </a:lvl1pPr>
            <a:lvl2pPr lvl="1">
              <a:defRPr lang="ko-KR" altLang="en-US" smtClean="0"/>
            </a:lvl2pPr>
            <a:lvl3pPr lvl="2">
              <a:defRPr lang="ko-KR" altLang="en-US" smtClean="0"/>
            </a:lvl3pPr>
            <a:lvl4pPr lvl="3">
              <a:defRPr lang="ko-KR" altLang="en-US" smtClean="0"/>
            </a:lvl4pPr>
            <a:lvl5pPr lvl="4">
              <a:defRPr lang="ko-KR" altLang="en-US" smtClean="0"/>
            </a:lvl5pPr>
            <a:lvl6pPr lvl="5">
              <a:defRPr lang="ko-KR" altLang="en-US" smtClean="0"/>
            </a:lvl6pPr>
            <a:lvl7pPr lvl="6">
              <a:defRPr lang="ko-KR" altLang="en-US" smtClean="0"/>
            </a:lvl7pPr>
            <a:lvl8pPr lvl="7">
              <a:defRPr lang="ko-KR" altLang="en-US" smtClean="0"/>
            </a:lvl8pPr>
            <a:lvl9pPr lvl="8">
              <a:defRPr lang="ko-KR" altLang="en-US" smtClean="0"/>
            </a:lvl9pPr>
          </a:lstStyle>
          <a:p>
            <a:endParaRPr lang="ko-KR" altLang="en-US" smtClean="0"/>
          </a:p>
        </p:txBody>
      </p:sp>
      <p:sp>
        <p:nvSpPr>
          <p:cNvPr id="5131" name="Shape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>
            <a:lvl1pPr>
              <a:defRPr lang="ko-KR" altLang="en-US" smtClean="0"/>
            </a:lvl1pPr>
            <a:lvl2pPr lvl="1">
              <a:defRPr lang="ko-KR" altLang="en-US" smtClean="0"/>
            </a:lvl2pPr>
            <a:lvl3pPr lvl="2">
              <a:defRPr lang="ko-KR" altLang="en-US" smtClean="0"/>
            </a:lvl3pPr>
            <a:lvl4pPr lvl="3">
              <a:defRPr lang="ko-KR" altLang="en-US" smtClean="0"/>
            </a:lvl4pPr>
            <a:lvl5pPr lvl="4">
              <a:defRPr lang="ko-KR" altLang="en-US" smtClean="0"/>
            </a:lvl5pPr>
            <a:lvl6pPr lvl="5">
              <a:defRPr lang="ko-KR" altLang="en-US" smtClean="0"/>
            </a:lvl6pPr>
            <a:lvl7pPr lvl="6">
              <a:defRPr lang="ko-KR" altLang="en-US" smtClean="0"/>
            </a:lvl7pPr>
            <a:lvl8pPr lvl="7">
              <a:defRPr lang="ko-KR" altLang="en-US" smtClean="0"/>
            </a:lvl8pPr>
            <a:lvl9pPr lvl="8">
              <a:defRPr lang="ko-KR" altLang="en-US" smtClean="0"/>
            </a:lvl9pPr>
          </a:lstStyle>
          <a:p>
            <a:fld id="{477E6476-4D2D-CA4A-768B-7279DEA2035F}" type="slidenum">
              <a:rPr lang="ko-KR" altLang="en-US" smtClean="0"/>
            </a:fld>
            <a:endParaRPr lang="ko-KR" altLang="en-US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Shape"/>
          <p:cNvSpPr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>
            <a:lvl1pPr>
              <a:defRPr lang="ko-KR" altLang="en-US" smtClean="0"/>
            </a:lvl1pPr>
          </a:lstStyle>
          <a:p>
            <a:r>
              <a:rPr lang="ko-KR" altLang="en-US" smtClean="0"/>
              <a:t>마스터</a:t>
            </a:r>
            <a:r>
              <a:rPr lang="ko-KR" altLang="en-US" smtClean="0"/>
              <a:t> </a:t>
            </a:r>
            <a:r>
              <a:rPr lang="ko-KR" altLang="en-US" smtClean="0"/>
              <a:t>제목</a:t>
            </a:r>
            <a:r>
              <a:rPr lang="ko-KR" altLang="en-US" smtClean="0"/>
              <a:t> </a:t>
            </a:r>
            <a:r>
              <a:rPr lang="ko-KR" altLang="en-US" smtClean="0"/>
              <a:t>스타일</a:t>
            </a:r>
            <a:r>
              <a:rPr lang="ko-KR" altLang="en-US" smtClean="0"/>
              <a:t> </a:t>
            </a:r>
            <a:r>
              <a:rPr lang="ko-KR" altLang="en-US" smtClean="0"/>
              <a:t>편집</a:t>
            </a:r>
            <a:endParaRPr lang="ko-KR" altLang="en-US" smtClean="0"/>
          </a:p>
        </p:txBody>
      </p:sp>
      <p:sp>
        <p:nvSpPr>
          <p:cNvPr id="6151" name="Shape"/>
          <p:cNvSpPr/>
          <p:nvPr>
            <p:ph type="body" idx="1" hasCustomPrompt="1"/>
          </p:nvPr>
        </p:nvSpPr>
        <p:spPr>
          <a:xfrm>
            <a:off x="457200" y="1534795"/>
            <a:ext cx="4040505" cy="64008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ko-KR" altLang="en-US" sz="2200" b="1" smtClean="0"/>
            </a:lvl1pPr>
            <a:lvl2pPr marL="457200" lvl="1" indent="0">
              <a:buNone/>
              <a:defRPr lang="ko-KR" altLang="en-US" sz="2000" b="1" smtClean="0"/>
            </a:lvl2pPr>
            <a:lvl3pPr marL="914400" lvl="2" indent="0">
              <a:buNone/>
              <a:defRPr lang="ko-KR" altLang="en-US" sz="1800" b="1" smtClean="0"/>
            </a:lvl3pPr>
            <a:lvl4pPr marL="1371600" lvl="3" indent="0">
              <a:buNone/>
              <a:defRPr lang="ko-KR" altLang="en-US" sz="1600" b="1" smtClean="0"/>
            </a:lvl4pPr>
            <a:lvl5pPr marL="1828800" lvl="4" indent="0">
              <a:buNone/>
              <a:defRPr lang="ko-KR" altLang="en-US" sz="1600" b="1" smtClean="0"/>
            </a:lvl5pPr>
            <a:lvl6pPr marL="2286000" lvl="5" indent="0">
              <a:buNone/>
              <a:defRPr lang="ko-KR" altLang="en-US" sz="1600" b="1" smtClean="0"/>
            </a:lvl6pPr>
            <a:lvl7pPr marL="2743200" lvl="6" indent="0">
              <a:buNone/>
              <a:defRPr lang="ko-KR" altLang="en-US" sz="1600" b="1" smtClean="0"/>
            </a:lvl7pPr>
            <a:lvl8pPr marL="3200400" lvl="7" indent="0">
              <a:buNone/>
              <a:defRPr lang="ko-KR" altLang="en-US" sz="1600" b="1" smtClean="0"/>
            </a:lvl8pPr>
            <a:lvl9pPr marL="3657600" lvl="8" indent="0">
              <a:buNone/>
              <a:defRPr lang="ko-KR" altLang="en-US" sz="1600" b="1" smtClean="0"/>
            </a:lvl9pPr>
          </a:lstStyle>
          <a:p>
            <a:r>
              <a:rPr lang="ko-KR" altLang="en-US" smtClean="0"/>
              <a:t>마스터</a:t>
            </a:r>
            <a:r>
              <a:rPr lang="ko-KR" altLang="en-US" smtClean="0"/>
              <a:t> </a:t>
            </a:r>
            <a:r>
              <a:rPr lang="ko-KR" altLang="en-US" smtClean="0"/>
              <a:t>텍스트</a:t>
            </a:r>
            <a:r>
              <a:rPr lang="ko-KR" altLang="en-US" smtClean="0"/>
              <a:t> </a:t>
            </a:r>
            <a:r>
              <a:rPr lang="ko-KR" altLang="en-US" smtClean="0"/>
              <a:t>스타일을</a:t>
            </a:r>
            <a:r>
              <a:rPr lang="ko-KR" altLang="en-US" smtClean="0"/>
              <a:t> </a:t>
            </a:r>
            <a:r>
              <a:rPr lang="ko-KR" altLang="en-US" smtClean="0"/>
              <a:t>편집하십시오</a:t>
            </a:r>
            <a:endParaRPr lang="ko-KR" altLang="en-US" smtClean="0"/>
          </a:p>
        </p:txBody>
      </p:sp>
      <p:sp>
        <p:nvSpPr>
          <p:cNvPr id="6152" name="Shape"/>
          <p:cNvSpPr/>
          <p:nvPr>
            <p:ph sz="half" idx="2" hasCustomPrompt="1"/>
          </p:nvPr>
        </p:nvSpPr>
        <p:spPr>
          <a:xfrm>
            <a:off x="457200" y="2174875"/>
            <a:ext cx="4040505" cy="3951605"/>
          </a:xfrm>
          <a:prstGeom prst="rect">
            <a:avLst/>
          </a:prstGeom>
        </p:spPr>
        <p:txBody>
          <a:bodyPr/>
          <a:lstStyle>
            <a:lvl1pPr>
              <a:defRPr lang="ko-KR" altLang="en-US" sz="2400" smtClean="0"/>
            </a:lvl1pPr>
            <a:lvl2pPr lvl="1">
              <a:defRPr lang="ko-KR" altLang="en-US" sz="1800" smtClean="0"/>
            </a:lvl2pPr>
            <a:lvl3pPr lvl="2">
              <a:defRPr lang="ko-KR" altLang="en-US" sz="1600" smtClean="0"/>
            </a:lvl3pPr>
            <a:lvl4pPr lvl="3">
              <a:defRPr lang="ko-KR" altLang="en-US" sz="1600" smtClean="0"/>
            </a:lvl4pPr>
            <a:lvl5pPr lvl="4">
              <a:defRPr lang="ko-KR" altLang="en-US" sz="1600" smtClean="0"/>
            </a:lvl5pPr>
            <a:lvl6pPr lvl="5">
              <a:defRPr lang="ko-KR" altLang="en-US" sz="1600" smtClean="0"/>
            </a:lvl6pPr>
            <a:lvl7pPr lvl="6">
              <a:defRPr lang="ko-KR" altLang="en-US" sz="1600" smtClean="0"/>
            </a:lvl7pPr>
            <a:lvl8pPr lvl="7">
              <a:defRPr lang="ko-KR" altLang="en-US" sz="1600" smtClean="0"/>
            </a:lvl8pPr>
            <a:lvl9pPr lvl="8">
              <a:defRPr lang="ko-KR" altLang="en-US" sz="1600" smtClean="0"/>
            </a:lvl9pPr>
          </a:lstStyle>
          <a:p>
            <a:r>
              <a:rPr lang="ko-KR" altLang="en-US" smtClean="0"/>
              <a:t>마스터</a:t>
            </a:r>
            <a:r>
              <a:rPr lang="ko-KR" altLang="en-US" smtClean="0"/>
              <a:t> </a:t>
            </a:r>
            <a:r>
              <a:rPr lang="ko-KR" altLang="en-US" smtClean="0"/>
              <a:t>텍스트</a:t>
            </a:r>
            <a:r>
              <a:rPr lang="ko-KR" altLang="en-US" smtClean="0"/>
              <a:t> </a:t>
            </a:r>
            <a:r>
              <a:rPr lang="ko-KR" altLang="en-US" smtClean="0"/>
              <a:t>스타일을</a:t>
            </a:r>
            <a:r>
              <a:rPr lang="ko-KR" altLang="en-US" smtClean="0"/>
              <a:t> </a:t>
            </a:r>
            <a:r>
              <a:rPr lang="ko-KR" altLang="en-US" smtClean="0"/>
              <a:t>편집하십시오</a:t>
            </a:r>
            <a:endParaRPr lang="ko-KR" altLang="en-US" smtClean="0"/>
          </a:p>
          <a:p>
            <a:pPr lvl="1"/>
            <a:r>
              <a:rPr lang="ko-KR" altLang="en-US" smtClean="0"/>
              <a:t>둘째</a:t>
            </a:r>
            <a:r>
              <a:rPr lang="ko-KR" altLang="en-US" smtClean="0"/>
              <a:t> </a:t>
            </a:r>
            <a:r>
              <a:rPr lang="ko-KR" altLang="en-US" smtClean="0"/>
              <a:t>수준</a:t>
            </a:r>
            <a:endParaRPr lang="ko-KR" altLang="en-US" smtClean="0"/>
          </a:p>
          <a:p>
            <a:pPr lvl="2"/>
            <a:r>
              <a:rPr lang="ko-KR" altLang="en-US" smtClean="0"/>
              <a:t>셋째</a:t>
            </a:r>
            <a:r>
              <a:rPr lang="ko-KR" altLang="en-US" smtClean="0"/>
              <a:t> </a:t>
            </a:r>
            <a:r>
              <a:rPr lang="ko-KR" altLang="en-US" smtClean="0"/>
              <a:t>수준</a:t>
            </a:r>
            <a:endParaRPr lang="ko-KR" altLang="en-US" smtClean="0"/>
          </a:p>
          <a:p>
            <a:pPr lvl="3"/>
            <a:r>
              <a:rPr lang="ko-KR" altLang="en-US" smtClean="0"/>
              <a:t>넷째</a:t>
            </a:r>
            <a:r>
              <a:rPr lang="ko-KR" altLang="en-US" smtClean="0"/>
              <a:t> </a:t>
            </a:r>
            <a:r>
              <a:rPr lang="ko-KR" altLang="en-US" smtClean="0"/>
              <a:t>수준</a:t>
            </a:r>
            <a:endParaRPr lang="ko-KR" altLang="en-US" smtClean="0"/>
          </a:p>
          <a:p>
            <a:pPr lvl="4"/>
            <a:r>
              <a:rPr lang="ko-KR" altLang="en-US" smtClean="0"/>
              <a:t>다섯째</a:t>
            </a:r>
            <a:r>
              <a:rPr lang="ko-KR" altLang="en-US" smtClean="0"/>
              <a:t> </a:t>
            </a:r>
            <a:r>
              <a:rPr lang="ko-KR" altLang="en-US" smtClean="0"/>
              <a:t>수준</a:t>
            </a:r>
            <a:endParaRPr lang="ko-KR" altLang="en-US" smtClean="0"/>
          </a:p>
        </p:txBody>
      </p:sp>
      <p:sp>
        <p:nvSpPr>
          <p:cNvPr id="6153" name="Shape"/>
          <p:cNvSpPr/>
          <p:nvPr>
            <p:ph type="body" sz="quarter" idx="3" hasCustomPrompt="1"/>
          </p:nvPr>
        </p:nvSpPr>
        <p:spPr>
          <a:xfrm>
            <a:off x="4645025" y="1534795"/>
            <a:ext cx="4041775" cy="64008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ko-KR" altLang="en-US" sz="2200" b="1" smtClean="0"/>
            </a:lvl1pPr>
            <a:lvl2pPr marL="457200" lvl="1" indent="0">
              <a:buNone/>
              <a:defRPr lang="ko-KR" altLang="en-US" sz="2000" b="1" smtClean="0"/>
            </a:lvl2pPr>
            <a:lvl3pPr marL="914400" lvl="2" indent="0">
              <a:buNone/>
              <a:defRPr lang="ko-KR" altLang="en-US" sz="1800" b="1" smtClean="0"/>
            </a:lvl3pPr>
            <a:lvl4pPr marL="1371600" lvl="3" indent="0">
              <a:buNone/>
              <a:defRPr lang="ko-KR" altLang="en-US" sz="1600" b="1" smtClean="0"/>
            </a:lvl4pPr>
            <a:lvl5pPr marL="1828800" lvl="4" indent="0">
              <a:buNone/>
              <a:defRPr lang="ko-KR" altLang="en-US" sz="1600" b="1" smtClean="0"/>
            </a:lvl5pPr>
            <a:lvl6pPr marL="2286000" lvl="5" indent="0">
              <a:buNone/>
              <a:defRPr lang="ko-KR" altLang="en-US" sz="1600" b="1" smtClean="0"/>
            </a:lvl6pPr>
            <a:lvl7pPr marL="2743200" lvl="6" indent="0">
              <a:buNone/>
              <a:defRPr lang="ko-KR" altLang="en-US" sz="1600" b="1" smtClean="0"/>
            </a:lvl7pPr>
            <a:lvl8pPr marL="3200400" lvl="7" indent="0">
              <a:buNone/>
              <a:defRPr lang="ko-KR" altLang="en-US" sz="1600" b="1" smtClean="0"/>
            </a:lvl8pPr>
            <a:lvl9pPr marL="3657600" lvl="8" indent="0">
              <a:buNone/>
              <a:defRPr lang="ko-KR" altLang="en-US" sz="1600" b="1" smtClean="0"/>
            </a:lvl9pPr>
          </a:lstStyle>
          <a:p>
            <a:r>
              <a:rPr lang="ko-KR" altLang="en-US" smtClean="0"/>
              <a:t>마스터</a:t>
            </a:r>
            <a:r>
              <a:rPr lang="ko-KR" altLang="en-US" smtClean="0"/>
              <a:t> </a:t>
            </a:r>
            <a:r>
              <a:rPr lang="ko-KR" altLang="en-US" smtClean="0"/>
              <a:t>텍스트</a:t>
            </a:r>
            <a:r>
              <a:rPr lang="ko-KR" altLang="en-US" smtClean="0"/>
              <a:t> </a:t>
            </a:r>
            <a:r>
              <a:rPr lang="ko-KR" altLang="en-US" smtClean="0"/>
              <a:t>스타일을</a:t>
            </a:r>
            <a:r>
              <a:rPr lang="ko-KR" altLang="en-US" smtClean="0"/>
              <a:t> </a:t>
            </a:r>
            <a:r>
              <a:rPr lang="ko-KR" altLang="en-US" smtClean="0"/>
              <a:t>편집하십시오</a:t>
            </a:r>
            <a:endParaRPr lang="ko-KR" altLang="en-US" smtClean="0"/>
          </a:p>
        </p:txBody>
      </p:sp>
      <p:sp>
        <p:nvSpPr>
          <p:cNvPr id="6154" name="Shape"/>
          <p:cNvSpPr/>
          <p:nvPr>
            <p:ph sz="quarter" idx="4" hasCustomPrompt="1"/>
          </p:nvPr>
        </p:nvSpPr>
        <p:spPr>
          <a:xfrm>
            <a:off x="4645025" y="2174875"/>
            <a:ext cx="4041775" cy="3951605"/>
          </a:xfrm>
          <a:prstGeom prst="rect">
            <a:avLst/>
          </a:prstGeom>
        </p:spPr>
        <p:txBody>
          <a:bodyPr/>
          <a:lstStyle>
            <a:lvl1pPr>
              <a:defRPr lang="ko-KR" altLang="en-US" sz="2400" smtClean="0"/>
            </a:lvl1pPr>
            <a:lvl2pPr lvl="1">
              <a:defRPr lang="ko-KR" altLang="en-US" sz="1800" smtClean="0"/>
            </a:lvl2pPr>
            <a:lvl3pPr lvl="2">
              <a:defRPr lang="ko-KR" altLang="en-US" sz="1600" smtClean="0"/>
            </a:lvl3pPr>
            <a:lvl4pPr lvl="3">
              <a:defRPr lang="ko-KR" altLang="en-US" sz="1600" smtClean="0"/>
            </a:lvl4pPr>
            <a:lvl5pPr lvl="4">
              <a:defRPr lang="ko-KR" altLang="en-US" sz="1600" smtClean="0"/>
            </a:lvl5pPr>
            <a:lvl6pPr lvl="5">
              <a:defRPr lang="ko-KR" altLang="en-US" sz="1600" smtClean="0"/>
            </a:lvl6pPr>
            <a:lvl7pPr lvl="6">
              <a:defRPr lang="ko-KR" altLang="en-US" sz="1600" smtClean="0"/>
            </a:lvl7pPr>
            <a:lvl8pPr lvl="7">
              <a:defRPr lang="ko-KR" altLang="en-US" sz="1600" smtClean="0"/>
            </a:lvl8pPr>
            <a:lvl9pPr lvl="8">
              <a:defRPr lang="ko-KR" altLang="en-US" sz="1600" smtClean="0"/>
            </a:lvl9pPr>
          </a:lstStyle>
          <a:p>
            <a:r>
              <a:rPr lang="ko-KR" altLang="en-US" smtClean="0"/>
              <a:t>마스터</a:t>
            </a:r>
            <a:r>
              <a:rPr lang="ko-KR" altLang="en-US" smtClean="0"/>
              <a:t> </a:t>
            </a:r>
            <a:r>
              <a:rPr lang="ko-KR" altLang="en-US" smtClean="0"/>
              <a:t>텍스트</a:t>
            </a:r>
            <a:r>
              <a:rPr lang="ko-KR" altLang="en-US" smtClean="0"/>
              <a:t> </a:t>
            </a:r>
            <a:r>
              <a:rPr lang="ko-KR" altLang="en-US" smtClean="0"/>
              <a:t>스타일을</a:t>
            </a:r>
            <a:r>
              <a:rPr lang="ko-KR" altLang="en-US" smtClean="0"/>
              <a:t> </a:t>
            </a:r>
            <a:r>
              <a:rPr lang="ko-KR" altLang="en-US" smtClean="0"/>
              <a:t>편집하십시오</a:t>
            </a:r>
            <a:endParaRPr lang="ko-KR" altLang="en-US" smtClean="0"/>
          </a:p>
          <a:p>
            <a:pPr lvl="1"/>
            <a:r>
              <a:rPr lang="ko-KR" altLang="en-US" smtClean="0"/>
              <a:t>둘째</a:t>
            </a:r>
            <a:r>
              <a:rPr lang="ko-KR" altLang="en-US" smtClean="0"/>
              <a:t> </a:t>
            </a:r>
            <a:r>
              <a:rPr lang="ko-KR" altLang="en-US" smtClean="0"/>
              <a:t>수준</a:t>
            </a:r>
            <a:endParaRPr lang="ko-KR" altLang="en-US" smtClean="0"/>
          </a:p>
          <a:p>
            <a:pPr lvl="2"/>
            <a:r>
              <a:rPr lang="ko-KR" altLang="en-US" smtClean="0"/>
              <a:t>셋째</a:t>
            </a:r>
            <a:r>
              <a:rPr lang="ko-KR" altLang="en-US" smtClean="0"/>
              <a:t> </a:t>
            </a:r>
            <a:r>
              <a:rPr lang="ko-KR" altLang="en-US" smtClean="0"/>
              <a:t>수준</a:t>
            </a:r>
            <a:endParaRPr lang="ko-KR" altLang="en-US" smtClean="0"/>
          </a:p>
          <a:p>
            <a:pPr lvl="3"/>
            <a:r>
              <a:rPr lang="ko-KR" altLang="en-US" smtClean="0"/>
              <a:t>넷째</a:t>
            </a:r>
            <a:r>
              <a:rPr lang="ko-KR" altLang="en-US" smtClean="0"/>
              <a:t> </a:t>
            </a:r>
            <a:r>
              <a:rPr lang="ko-KR" altLang="en-US" smtClean="0"/>
              <a:t>수준</a:t>
            </a:r>
            <a:endParaRPr lang="ko-KR" altLang="en-US" smtClean="0"/>
          </a:p>
          <a:p>
            <a:pPr lvl="4"/>
            <a:r>
              <a:rPr lang="ko-KR" altLang="en-US" smtClean="0"/>
              <a:t>다섯째</a:t>
            </a:r>
            <a:r>
              <a:rPr lang="ko-KR" altLang="en-US" smtClean="0"/>
              <a:t> </a:t>
            </a:r>
            <a:r>
              <a:rPr lang="ko-KR" altLang="en-US" smtClean="0"/>
              <a:t>수준</a:t>
            </a:r>
            <a:endParaRPr lang="ko-KR" altLang="en-US" smtClean="0"/>
          </a:p>
        </p:txBody>
      </p:sp>
      <p:sp>
        <p:nvSpPr>
          <p:cNvPr id="6155" name="Shape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>
            <a:lvl1pPr>
              <a:defRPr lang="ko-KR" altLang="en-US" smtClean="0"/>
            </a:lvl1pPr>
            <a:lvl2pPr lvl="1">
              <a:defRPr lang="ko-KR" altLang="en-US" smtClean="0"/>
            </a:lvl2pPr>
            <a:lvl3pPr lvl="2">
              <a:defRPr lang="ko-KR" altLang="en-US" smtClean="0"/>
            </a:lvl3pPr>
            <a:lvl4pPr lvl="3">
              <a:defRPr lang="ko-KR" altLang="en-US" smtClean="0"/>
            </a:lvl4pPr>
            <a:lvl5pPr lvl="4">
              <a:defRPr lang="ko-KR" altLang="en-US" smtClean="0"/>
            </a:lvl5pPr>
            <a:lvl6pPr lvl="5">
              <a:defRPr lang="ko-KR" altLang="en-US" smtClean="0"/>
            </a:lvl6pPr>
            <a:lvl7pPr lvl="6">
              <a:defRPr lang="ko-KR" altLang="en-US" smtClean="0"/>
            </a:lvl7pPr>
            <a:lvl8pPr lvl="7">
              <a:defRPr lang="ko-KR" altLang="en-US" smtClean="0"/>
            </a:lvl8pPr>
            <a:lvl9pPr lvl="8">
              <a:defRPr lang="ko-KR" altLang="en-US" smtClean="0"/>
            </a:lvl9pPr>
          </a:lstStyle>
          <a:p>
            <a:fld id="{127FC994-8674-E242-4C2A-12C0E7A60CF0}" type="datetimeFigureOut">
              <a:rPr lang="ko-KR" altLang="en-US" smtClean="0"/>
            </a:fld>
            <a:endParaRPr lang="ko-KR" altLang="en-US" smtClean="0"/>
          </a:p>
        </p:txBody>
      </p:sp>
      <p:sp>
        <p:nvSpPr>
          <p:cNvPr id="6156" name="Shape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>
            <a:lvl1pPr>
              <a:defRPr lang="ko-KR" altLang="en-US" smtClean="0"/>
            </a:lvl1pPr>
            <a:lvl2pPr lvl="1">
              <a:defRPr lang="ko-KR" altLang="en-US" smtClean="0"/>
            </a:lvl2pPr>
            <a:lvl3pPr lvl="2">
              <a:defRPr lang="ko-KR" altLang="en-US" smtClean="0"/>
            </a:lvl3pPr>
            <a:lvl4pPr lvl="3">
              <a:defRPr lang="ko-KR" altLang="en-US" smtClean="0"/>
            </a:lvl4pPr>
            <a:lvl5pPr lvl="4">
              <a:defRPr lang="ko-KR" altLang="en-US" smtClean="0"/>
            </a:lvl5pPr>
            <a:lvl6pPr lvl="5">
              <a:defRPr lang="ko-KR" altLang="en-US" smtClean="0"/>
            </a:lvl6pPr>
            <a:lvl7pPr lvl="6">
              <a:defRPr lang="ko-KR" altLang="en-US" smtClean="0"/>
            </a:lvl7pPr>
            <a:lvl8pPr lvl="7">
              <a:defRPr lang="ko-KR" altLang="en-US" smtClean="0"/>
            </a:lvl8pPr>
            <a:lvl9pPr lvl="8">
              <a:defRPr lang="ko-KR" altLang="en-US" smtClean="0"/>
            </a:lvl9pPr>
          </a:lstStyle>
          <a:p>
            <a:endParaRPr lang="ko-KR" altLang="en-US" smtClean="0"/>
          </a:p>
        </p:txBody>
      </p:sp>
      <p:sp>
        <p:nvSpPr>
          <p:cNvPr id="6157" name="Shape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>
            <a:lvl1pPr>
              <a:defRPr lang="ko-KR" altLang="en-US" smtClean="0"/>
            </a:lvl1pPr>
            <a:lvl2pPr lvl="1">
              <a:defRPr lang="ko-KR" altLang="en-US" smtClean="0"/>
            </a:lvl2pPr>
            <a:lvl3pPr lvl="2">
              <a:defRPr lang="ko-KR" altLang="en-US" smtClean="0"/>
            </a:lvl3pPr>
            <a:lvl4pPr lvl="3">
              <a:defRPr lang="ko-KR" altLang="en-US" smtClean="0"/>
            </a:lvl4pPr>
            <a:lvl5pPr lvl="4">
              <a:defRPr lang="ko-KR" altLang="en-US" smtClean="0"/>
            </a:lvl5pPr>
            <a:lvl6pPr lvl="5">
              <a:defRPr lang="ko-KR" altLang="en-US" smtClean="0"/>
            </a:lvl6pPr>
            <a:lvl7pPr lvl="6">
              <a:defRPr lang="ko-KR" altLang="en-US" smtClean="0"/>
            </a:lvl7pPr>
            <a:lvl8pPr lvl="7">
              <a:defRPr lang="ko-KR" altLang="en-US" smtClean="0"/>
            </a:lvl8pPr>
            <a:lvl9pPr lvl="8">
              <a:defRPr lang="ko-KR" altLang="en-US" smtClean="0"/>
            </a:lvl9pPr>
          </a:lstStyle>
          <a:p>
            <a:fld id="{3B8F7C6E-68F3-69E7-1A4B-01B5CCC5B9D0}" type="slidenum">
              <a:rPr lang="ko-KR" altLang="en-US" smtClean="0"/>
            </a:fld>
            <a:endParaRPr lang="ko-KR" altLang="en-US" smtClean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Shape"/>
          <p:cNvSpPr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>
            <a:lvl1pPr>
              <a:defRPr lang="ko-KR" altLang="en-US" smtClean="0"/>
            </a:lvl1pPr>
          </a:lstStyle>
          <a:p>
            <a:r>
              <a:rPr lang="ko-KR" altLang="en-US" smtClean="0"/>
              <a:t>마스터</a:t>
            </a:r>
            <a:r>
              <a:rPr lang="ko-KR" altLang="en-US" smtClean="0"/>
              <a:t> </a:t>
            </a:r>
            <a:r>
              <a:rPr lang="ko-KR" altLang="en-US" smtClean="0"/>
              <a:t>제목</a:t>
            </a:r>
            <a:r>
              <a:rPr lang="ko-KR" altLang="en-US" smtClean="0"/>
              <a:t> </a:t>
            </a:r>
            <a:r>
              <a:rPr lang="ko-KR" altLang="en-US" smtClean="0"/>
              <a:t>스타일</a:t>
            </a:r>
            <a:r>
              <a:rPr lang="ko-KR" altLang="en-US" smtClean="0"/>
              <a:t> </a:t>
            </a:r>
            <a:r>
              <a:rPr lang="ko-KR" altLang="en-US" smtClean="0"/>
              <a:t>편집</a:t>
            </a:r>
            <a:endParaRPr lang="ko-KR" altLang="en-US" smtClean="0"/>
          </a:p>
        </p:txBody>
      </p:sp>
      <p:sp>
        <p:nvSpPr>
          <p:cNvPr id="7175" name="Shape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>
            <a:lvl1pPr>
              <a:defRPr lang="ko-KR" altLang="en-US" smtClean="0"/>
            </a:lvl1pPr>
            <a:lvl2pPr lvl="1">
              <a:defRPr lang="ko-KR" altLang="en-US" smtClean="0"/>
            </a:lvl2pPr>
            <a:lvl3pPr lvl="2">
              <a:defRPr lang="ko-KR" altLang="en-US" smtClean="0"/>
            </a:lvl3pPr>
            <a:lvl4pPr lvl="3">
              <a:defRPr lang="ko-KR" altLang="en-US" smtClean="0"/>
            </a:lvl4pPr>
            <a:lvl5pPr lvl="4">
              <a:defRPr lang="ko-KR" altLang="en-US" smtClean="0"/>
            </a:lvl5pPr>
            <a:lvl6pPr lvl="5">
              <a:defRPr lang="ko-KR" altLang="en-US" smtClean="0"/>
            </a:lvl6pPr>
            <a:lvl7pPr lvl="6">
              <a:defRPr lang="ko-KR" altLang="en-US" smtClean="0"/>
            </a:lvl7pPr>
            <a:lvl8pPr lvl="7">
              <a:defRPr lang="ko-KR" altLang="en-US" smtClean="0"/>
            </a:lvl8pPr>
            <a:lvl9pPr lvl="8">
              <a:defRPr lang="ko-KR" altLang="en-US" smtClean="0"/>
            </a:lvl9pPr>
          </a:lstStyle>
          <a:p>
            <a:fld id="{1CDA1BA1-1584-A232-6C33-525AEA7E1230}" type="datetimeFigureOut">
              <a:rPr lang="ko-KR" altLang="en-US" smtClean="0"/>
            </a:fld>
            <a:endParaRPr lang="ko-KR" altLang="en-US" smtClean="0"/>
          </a:p>
        </p:txBody>
      </p:sp>
      <p:sp>
        <p:nvSpPr>
          <p:cNvPr id="7176" name="Shape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>
            <a:lvl1pPr>
              <a:defRPr lang="ko-KR" altLang="en-US" smtClean="0"/>
            </a:lvl1pPr>
            <a:lvl2pPr lvl="1">
              <a:defRPr lang="ko-KR" altLang="en-US" smtClean="0"/>
            </a:lvl2pPr>
            <a:lvl3pPr lvl="2">
              <a:defRPr lang="ko-KR" altLang="en-US" smtClean="0"/>
            </a:lvl3pPr>
            <a:lvl4pPr lvl="3">
              <a:defRPr lang="ko-KR" altLang="en-US" smtClean="0"/>
            </a:lvl4pPr>
            <a:lvl5pPr lvl="4">
              <a:defRPr lang="ko-KR" altLang="en-US" smtClean="0"/>
            </a:lvl5pPr>
            <a:lvl6pPr lvl="5">
              <a:defRPr lang="ko-KR" altLang="en-US" smtClean="0"/>
            </a:lvl6pPr>
            <a:lvl7pPr lvl="6">
              <a:defRPr lang="ko-KR" altLang="en-US" smtClean="0"/>
            </a:lvl7pPr>
            <a:lvl8pPr lvl="7">
              <a:defRPr lang="ko-KR" altLang="en-US" smtClean="0"/>
            </a:lvl8pPr>
            <a:lvl9pPr lvl="8">
              <a:defRPr lang="ko-KR" altLang="en-US" smtClean="0"/>
            </a:lvl9pPr>
          </a:lstStyle>
          <a:p>
            <a:endParaRPr lang="ko-KR" altLang="en-US" smtClean="0"/>
          </a:p>
        </p:txBody>
      </p:sp>
      <p:sp>
        <p:nvSpPr>
          <p:cNvPr id="7177" name="Shape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>
            <a:lvl1pPr>
              <a:defRPr lang="ko-KR" altLang="en-US" smtClean="0"/>
            </a:lvl1pPr>
            <a:lvl2pPr lvl="1">
              <a:defRPr lang="ko-KR" altLang="en-US" smtClean="0"/>
            </a:lvl2pPr>
            <a:lvl3pPr lvl="2">
              <a:defRPr lang="ko-KR" altLang="en-US" smtClean="0"/>
            </a:lvl3pPr>
            <a:lvl4pPr lvl="3">
              <a:defRPr lang="ko-KR" altLang="en-US" smtClean="0"/>
            </a:lvl4pPr>
            <a:lvl5pPr lvl="4">
              <a:defRPr lang="ko-KR" altLang="en-US" smtClean="0"/>
            </a:lvl5pPr>
            <a:lvl6pPr lvl="5">
              <a:defRPr lang="ko-KR" altLang="en-US" smtClean="0"/>
            </a:lvl6pPr>
            <a:lvl7pPr lvl="6">
              <a:defRPr lang="ko-KR" altLang="en-US" smtClean="0"/>
            </a:lvl7pPr>
            <a:lvl8pPr lvl="7">
              <a:defRPr lang="ko-KR" altLang="en-US" smtClean="0"/>
            </a:lvl8pPr>
            <a:lvl9pPr lvl="8">
              <a:defRPr lang="ko-KR" altLang="en-US" smtClean="0"/>
            </a:lvl9pPr>
          </a:lstStyle>
          <a:p>
            <a:fld id="{CFE6D0AD-863A-D75A-1A1D-8AEF75492B92}" type="slidenum">
              <a:rPr lang="ko-KR" altLang="en-US" smtClean="0"/>
            </a:fld>
            <a:endParaRPr lang="ko-KR" altLang="en-US" smtClean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Shape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>
            <a:lvl1pPr>
              <a:defRPr lang="ko-KR" altLang="en-US" smtClean="0"/>
            </a:lvl1pPr>
            <a:lvl2pPr lvl="1">
              <a:defRPr lang="ko-KR" altLang="en-US" smtClean="0"/>
            </a:lvl2pPr>
            <a:lvl3pPr lvl="2">
              <a:defRPr lang="ko-KR" altLang="en-US" smtClean="0"/>
            </a:lvl3pPr>
            <a:lvl4pPr lvl="3">
              <a:defRPr lang="ko-KR" altLang="en-US" smtClean="0"/>
            </a:lvl4pPr>
            <a:lvl5pPr lvl="4">
              <a:defRPr lang="ko-KR" altLang="en-US" smtClean="0"/>
            </a:lvl5pPr>
            <a:lvl6pPr lvl="5">
              <a:defRPr lang="ko-KR" altLang="en-US" smtClean="0"/>
            </a:lvl6pPr>
            <a:lvl7pPr lvl="6">
              <a:defRPr lang="ko-KR" altLang="en-US" smtClean="0"/>
            </a:lvl7pPr>
            <a:lvl8pPr lvl="7">
              <a:defRPr lang="ko-KR" altLang="en-US" smtClean="0"/>
            </a:lvl8pPr>
            <a:lvl9pPr lvl="8">
              <a:defRPr lang="ko-KR" altLang="en-US" smtClean="0"/>
            </a:lvl9pPr>
          </a:lstStyle>
          <a:p>
            <a:fld id="{FE02EAA1-243A-62EF-F28E-B9AA571F80C1}" type="datetimeFigureOut">
              <a:rPr lang="ko-KR" altLang="en-US" smtClean="0"/>
            </a:fld>
            <a:endParaRPr lang="ko-KR" altLang="en-US" smtClean="0"/>
          </a:p>
        </p:txBody>
      </p:sp>
      <p:sp>
        <p:nvSpPr>
          <p:cNvPr id="8199" name="Shape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>
            <a:lvl1pPr>
              <a:defRPr lang="ko-KR" altLang="en-US" smtClean="0"/>
            </a:lvl1pPr>
            <a:lvl2pPr lvl="1">
              <a:defRPr lang="ko-KR" altLang="en-US" smtClean="0"/>
            </a:lvl2pPr>
            <a:lvl3pPr lvl="2">
              <a:defRPr lang="ko-KR" altLang="en-US" smtClean="0"/>
            </a:lvl3pPr>
            <a:lvl4pPr lvl="3">
              <a:defRPr lang="ko-KR" altLang="en-US" smtClean="0"/>
            </a:lvl4pPr>
            <a:lvl5pPr lvl="4">
              <a:defRPr lang="ko-KR" altLang="en-US" smtClean="0"/>
            </a:lvl5pPr>
            <a:lvl6pPr lvl="5">
              <a:defRPr lang="ko-KR" altLang="en-US" smtClean="0"/>
            </a:lvl6pPr>
            <a:lvl7pPr lvl="6">
              <a:defRPr lang="ko-KR" altLang="en-US" smtClean="0"/>
            </a:lvl7pPr>
            <a:lvl8pPr lvl="7">
              <a:defRPr lang="ko-KR" altLang="en-US" smtClean="0"/>
            </a:lvl8pPr>
            <a:lvl9pPr lvl="8">
              <a:defRPr lang="ko-KR" altLang="en-US" smtClean="0"/>
            </a:lvl9pPr>
          </a:lstStyle>
          <a:p>
            <a:endParaRPr lang="ko-KR" altLang="en-US" smtClean="0"/>
          </a:p>
        </p:txBody>
      </p:sp>
      <p:sp>
        <p:nvSpPr>
          <p:cNvPr id="8200" name="Shape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>
            <a:lvl1pPr>
              <a:defRPr lang="ko-KR" altLang="en-US" smtClean="0"/>
            </a:lvl1pPr>
            <a:lvl2pPr lvl="1">
              <a:defRPr lang="ko-KR" altLang="en-US" smtClean="0"/>
            </a:lvl2pPr>
            <a:lvl3pPr lvl="2">
              <a:defRPr lang="ko-KR" altLang="en-US" smtClean="0"/>
            </a:lvl3pPr>
            <a:lvl4pPr lvl="3">
              <a:defRPr lang="ko-KR" altLang="en-US" smtClean="0"/>
            </a:lvl4pPr>
            <a:lvl5pPr lvl="4">
              <a:defRPr lang="ko-KR" altLang="en-US" smtClean="0"/>
            </a:lvl5pPr>
            <a:lvl6pPr lvl="5">
              <a:defRPr lang="ko-KR" altLang="en-US" smtClean="0"/>
            </a:lvl6pPr>
            <a:lvl7pPr lvl="6">
              <a:defRPr lang="ko-KR" altLang="en-US" smtClean="0"/>
            </a:lvl7pPr>
            <a:lvl8pPr lvl="7">
              <a:defRPr lang="ko-KR" altLang="en-US" smtClean="0"/>
            </a:lvl8pPr>
            <a:lvl9pPr lvl="8">
              <a:defRPr lang="ko-KR" altLang="en-US" smtClean="0"/>
            </a:lvl9pPr>
          </a:lstStyle>
          <a:p>
            <a:fld id="{E885CFF3-100C-C6EA-0420-26A4B50B6DEB}" type="slidenum">
              <a:rPr lang="ko-KR" altLang="en-US" smtClean="0"/>
            </a:fld>
            <a:endParaRPr lang="ko-KR" altLang="en-US" smtClean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Shape"/>
          <p:cNvSpPr/>
          <p:nvPr>
            <p:ph type="title" hasCustomPrompt="1"/>
          </p:nvPr>
        </p:nvSpPr>
        <p:spPr>
          <a:xfrm>
            <a:off x="457200" y="273050"/>
            <a:ext cx="3008630" cy="1162050"/>
          </a:xfrm>
          <a:prstGeom prst="rect">
            <a:avLst/>
          </a:prstGeom>
        </p:spPr>
        <p:txBody>
          <a:bodyPr anchor="b"/>
          <a:lstStyle>
            <a:lvl1pPr algn="l">
              <a:defRPr lang="ko-KR" altLang="en-US" sz="2000" b="1" smtClean="0"/>
            </a:lvl1pPr>
          </a:lstStyle>
          <a:p>
            <a:r>
              <a:rPr lang="ko-KR" altLang="en-US" smtClean="0"/>
              <a:t>마스터</a:t>
            </a:r>
            <a:r>
              <a:rPr lang="ko-KR" altLang="en-US" smtClean="0"/>
              <a:t> </a:t>
            </a:r>
            <a:r>
              <a:rPr lang="ko-KR" altLang="en-US" smtClean="0"/>
              <a:t>제목</a:t>
            </a:r>
            <a:r>
              <a:rPr lang="ko-KR" altLang="en-US" smtClean="0"/>
              <a:t> </a:t>
            </a:r>
            <a:r>
              <a:rPr lang="ko-KR" altLang="en-US" smtClean="0"/>
              <a:t>스타일</a:t>
            </a:r>
            <a:r>
              <a:rPr lang="ko-KR" altLang="en-US" smtClean="0"/>
              <a:t> </a:t>
            </a:r>
            <a:r>
              <a:rPr lang="ko-KR" altLang="en-US" smtClean="0"/>
              <a:t>편집</a:t>
            </a:r>
            <a:endParaRPr lang="ko-KR" altLang="en-US" smtClean="0"/>
          </a:p>
        </p:txBody>
      </p:sp>
      <p:sp>
        <p:nvSpPr>
          <p:cNvPr id="9223" name="Shape"/>
          <p:cNvSpPr/>
          <p:nvPr>
            <p:ph idx="1" hasCustomPrompt="1"/>
          </p:nvPr>
        </p:nvSpPr>
        <p:spPr>
          <a:xfrm>
            <a:off x="3575050" y="273050"/>
            <a:ext cx="5111750" cy="5853430"/>
          </a:xfrm>
          <a:prstGeom prst="rect">
            <a:avLst/>
          </a:prstGeom>
        </p:spPr>
        <p:txBody>
          <a:bodyPr/>
          <a:lstStyle>
            <a:lvl1pPr>
              <a:defRPr lang="ko-KR" altLang="en-US" sz="3200" smtClean="0"/>
            </a:lvl1pPr>
            <a:lvl2pPr lvl="1">
              <a:defRPr lang="ko-KR" altLang="en-US" sz="2800" smtClean="0"/>
            </a:lvl2pPr>
            <a:lvl3pPr lvl="2">
              <a:defRPr lang="ko-KR" altLang="en-US" sz="2400" smtClean="0"/>
            </a:lvl3pPr>
            <a:lvl4pPr lvl="3">
              <a:defRPr lang="ko-KR" altLang="en-US" sz="2000" smtClean="0"/>
            </a:lvl4pPr>
            <a:lvl5pPr lvl="4">
              <a:defRPr lang="ko-KR" altLang="en-US" sz="2000" smtClean="0"/>
            </a:lvl5pPr>
            <a:lvl6pPr lvl="5">
              <a:defRPr lang="ko-KR" altLang="en-US" sz="2000" smtClean="0"/>
            </a:lvl6pPr>
            <a:lvl7pPr lvl="6">
              <a:defRPr lang="ko-KR" altLang="en-US" sz="2000" smtClean="0"/>
            </a:lvl7pPr>
            <a:lvl8pPr lvl="7">
              <a:defRPr lang="ko-KR" altLang="en-US" sz="2000" smtClean="0"/>
            </a:lvl8pPr>
            <a:lvl9pPr lvl="8">
              <a:defRPr lang="ko-KR" altLang="en-US" sz="2000" smtClean="0"/>
            </a:lvl9pPr>
          </a:lstStyle>
          <a:p>
            <a:r>
              <a:rPr lang="ko-KR" altLang="en-US" smtClean="0"/>
              <a:t>마스터</a:t>
            </a:r>
            <a:r>
              <a:rPr lang="ko-KR" altLang="en-US" smtClean="0"/>
              <a:t> </a:t>
            </a:r>
            <a:r>
              <a:rPr lang="ko-KR" altLang="en-US" smtClean="0"/>
              <a:t>텍스트</a:t>
            </a:r>
            <a:r>
              <a:rPr lang="ko-KR" altLang="en-US" smtClean="0"/>
              <a:t> </a:t>
            </a:r>
            <a:r>
              <a:rPr lang="ko-KR" altLang="en-US" smtClean="0"/>
              <a:t>스타일을</a:t>
            </a:r>
            <a:r>
              <a:rPr lang="ko-KR" altLang="en-US" smtClean="0"/>
              <a:t> </a:t>
            </a:r>
            <a:r>
              <a:rPr lang="ko-KR" altLang="en-US" smtClean="0"/>
              <a:t>편집하십시오</a:t>
            </a:r>
            <a:endParaRPr lang="ko-KR" altLang="en-US" smtClean="0"/>
          </a:p>
          <a:p>
            <a:pPr lvl="1"/>
            <a:r>
              <a:rPr lang="ko-KR" altLang="en-US" smtClean="0"/>
              <a:t>둘째</a:t>
            </a:r>
            <a:r>
              <a:rPr lang="ko-KR" altLang="en-US" smtClean="0"/>
              <a:t> </a:t>
            </a:r>
            <a:r>
              <a:rPr lang="ko-KR" altLang="en-US" smtClean="0"/>
              <a:t>수준</a:t>
            </a:r>
            <a:endParaRPr lang="ko-KR" altLang="en-US" smtClean="0"/>
          </a:p>
          <a:p>
            <a:pPr lvl="2"/>
            <a:r>
              <a:rPr lang="ko-KR" altLang="en-US" smtClean="0"/>
              <a:t>셋째</a:t>
            </a:r>
            <a:r>
              <a:rPr lang="ko-KR" altLang="en-US" smtClean="0"/>
              <a:t> </a:t>
            </a:r>
            <a:r>
              <a:rPr lang="ko-KR" altLang="en-US" smtClean="0"/>
              <a:t>수준</a:t>
            </a:r>
            <a:endParaRPr lang="ko-KR" altLang="en-US" smtClean="0"/>
          </a:p>
          <a:p>
            <a:pPr lvl="3"/>
            <a:r>
              <a:rPr lang="ko-KR" altLang="en-US" smtClean="0"/>
              <a:t>넷째</a:t>
            </a:r>
            <a:r>
              <a:rPr lang="ko-KR" altLang="en-US" smtClean="0"/>
              <a:t> </a:t>
            </a:r>
            <a:r>
              <a:rPr lang="ko-KR" altLang="en-US" smtClean="0"/>
              <a:t>수준</a:t>
            </a:r>
            <a:endParaRPr lang="ko-KR" altLang="en-US" smtClean="0"/>
          </a:p>
          <a:p>
            <a:pPr lvl="4"/>
            <a:r>
              <a:rPr lang="ko-KR" altLang="en-US" smtClean="0"/>
              <a:t>다섯째</a:t>
            </a:r>
            <a:r>
              <a:rPr lang="ko-KR" altLang="en-US" smtClean="0"/>
              <a:t> </a:t>
            </a:r>
            <a:r>
              <a:rPr lang="ko-KR" altLang="en-US" smtClean="0"/>
              <a:t>수준</a:t>
            </a:r>
            <a:endParaRPr lang="ko-KR" altLang="en-US" smtClean="0"/>
          </a:p>
        </p:txBody>
      </p:sp>
      <p:sp>
        <p:nvSpPr>
          <p:cNvPr id="9224" name="Shape"/>
          <p:cNvSpPr/>
          <p:nvPr>
            <p:ph type="body" sz="half" idx="2" hasCustomPrompt="1"/>
          </p:nvPr>
        </p:nvSpPr>
        <p:spPr>
          <a:xfrm>
            <a:off x="457200" y="1435100"/>
            <a:ext cx="3008630" cy="46913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400" smtClean="0"/>
            </a:lvl1pPr>
            <a:lvl2pPr marL="457200" lvl="1" indent="0">
              <a:buNone/>
              <a:defRPr lang="ko-KR" altLang="en-US" sz="1200" smtClean="0"/>
            </a:lvl2pPr>
            <a:lvl3pPr marL="914400" lvl="2" indent="0">
              <a:buNone/>
              <a:defRPr lang="ko-KR" altLang="en-US" sz="1000" smtClean="0"/>
            </a:lvl3pPr>
            <a:lvl4pPr marL="1371600" lvl="3" indent="0">
              <a:buNone/>
              <a:defRPr lang="ko-KR" altLang="en-US" sz="900" smtClean="0"/>
            </a:lvl4pPr>
            <a:lvl5pPr marL="1828800" lvl="4" indent="0">
              <a:buNone/>
              <a:defRPr lang="ko-KR" altLang="en-US" sz="900" smtClean="0"/>
            </a:lvl5pPr>
            <a:lvl6pPr marL="2286000" lvl="5" indent="0">
              <a:buNone/>
              <a:defRPr lang="ko-KR" altLang="en-US" sz="900" smtClean="0"/>
            </a:lvl6pPr>
            <a:lvl7pPr marL="2743200" lvl="6" indent="0">
              <a:buNone/>
              <a:defRPr lang="ko-KR" altLang="en-US" sz="900" smtClean="0"/>
            </a:lvl7pPr>
            <a:lvl8pPr marL="3200400" lvl="7" indent="0">
              <a:buNone/>
              <a:defRPr lang="ko-KR" altLang="en-US" sz="900" smtClean="0"/>
            </a:lvl8pPr>
            <a:lvl9pPr marL="3657600" lvl="8" indent="0">
              <a:buNone/>
              <a:defRPr lang="ko-KR" altLang="en-US" sz="900" smtClean="0"/>
            </a:lvl9pPr>
          </a:lstStyle>
          <a:p>
            <a:r>
              <a:rPr lang="ko-KR" altLang="en-US" smtClean="0"/>
              <a:t>마스터</a:t>
            </a:r>
            <a:r>
              <a:rPr lang="ko-KR" altLang="en-US" smtClean="0"/>
              <a:t> </a:t>
            </a:r>
            <a:r>
              <a:rPr lang="ko-KR" altLang="en-US" smtClean="0"/>
              <a:t>텍스트</a:t>
            </a:r>
            <a:r>
              <a:rPr lang="ko-KR" altLang="en-US" smtClean="0"/>
              <a:t> </a:t>
            </a:r>
            <a:r>
              <a:rPr lang="ko-KR" altLang="en-US" smtClean="0"/>
              <a:t>스타일을</a:t>
            </a:r>
            <a:r>
              <a:rPr lang="ko-KR" altLang="en-US" smtClean="0"/>
              <a:t> </a:t>
            </a:r>
            <a:r>
              <a:rPr lang="ko-KR" altLang="en-US" smtClean="0"/>
              <a:t>편집하십시오</a:t>
            </a:r>
            <a:endParaRPr lang="ko-KR" altLang="en-US" smtClean="0"/>
          </a:p>
        </p:txBody>
      </p:sp>
      <p:sp>
        <p:nvSpPr>
          <p:cNvPr id="9225" name="Shape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>
            <a:lvl1pPr>
              <a:defRPr lang="ko-KR" altLang="en-US" smtClean="0"/>
            </a:lvl1pPr>
            <a:lvl2pPr lvl="1">
              <a:defRPr lang="ko-KR" altLang="en-US" smtClean="0"/>
            </a:lvl2pPr>
            <a:lvl3pPr lvl="2">
              <a:defRPr lang="ko-KR" altLang="en-US" smtClean="0"/>
            </a:lvl3pPr>
            <a:lvl4pPr lvl="3">
              <a:defRPr lang="ko-KR" altLang="en-US" smtClean="0"/>
            </a:lvl4pPr>
            <a:lvl5pPr lvl="4">
              <a:defRPr lang="ko-KR" altLang="en-US" smtClean="0"/>
            </a:lvl5pPr>
            <a:lvl6pPr lvl="5">
              <a:defRPr lang="ko-KR" altLang="en-US" smtClean="0"/>
            </a:lvl6pPr>
            <a:lvl7pPr lvl="6">
              <a:defRPr lang="ko-KR" altLang="en-US" smtClean="0"/>
            </a:lvl7pPr>
            <a:lvl8pPr lvl="7">
              <a:defRPr lang="ko-KR" altLang="en-US" smtClean="0"/>
            </a:lvl8pPr>
            <a:lvl9pPr lvl="8">
              <a:defRPr lang="ko-KR" altLang="en-US" smtClean="0"/>
            </a:lvl9pPr>
          </a:lstStyle>
          <a:p>
            <a:fld id="{0E732562-89BF-A740-A6A7-7DCC1802517F}" type="datetimeFigureOut">
              <a:rPr lang="ko-KR" altLang="en-US" smtClean="0"/>
            </a:fld>
            <a:endParaRPr lang="ko-KR" altLang="en-US" smtClean="0"/>
          </a:p>
        </p:txBody>
      </p:sp>
      <p:sp>
        <p:nvSpPr>
          <p:cNvPr id="9226" name="Shape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>
            <a:lvl1pPr>
              <a:defRPr lang="ko-KR" altLang="en-US" smtClean="0"/>
            </a:lvl1pPr>
            <a:lvl2pPr lvl="1">
              <a:defRPr lang="ko-KR" altLang="en-US" smtClean="0"/>
            </a:lvl2pPr>
            <a:lvl3pPr lvl="2">
              <a:defRPr lang="ko-KR" altLang="en-US" smtClean="0"/>
            </a:lvl3pPr>
            <a:lvl4pPr lvl="3">
              <a:defRPr lang="ko-KR" altLang="en-US" smtClean="0"/>
            </a:lvl4pPr>
            <a:lvl5pPr lvl="4">
              <a:defRPr lang="ko-KR" altLang="en-US" smtClean="0"/>
            </a:lvl5pPr>
            <a:lvl6pPr lvl="5">
              <a:defRPr lang="ko-KR" altLang="en-US" smtClean="0"/>
            </a:lvl6pPr>
            <a:lvl7pPr lvl="6">
              <a:defRPr lang="ko-KR" altLang="en-US" smtClean="0"/>
            </a:lvl7pPr>
            <a:lvl8pPr lvl="7">
              <a:defRPr lang="ko-KR" altLang="en-US" smtClean="0"/>
            </a:lvl8pPr>
            <a:lvl9pPr lvl="8">
              <a:defRPr lang="ko-KR" altLang="en-US" smtClean="0"/>
            </a:lvl9pPr>
          </a:lstStyle>
          <a:p>
            <a:endParaRPr lang="ko-KR" altLang="en-US" smtClean="0"/>
          </a:p>
        </p:txBody>
      </p:sp>
      <p:sp>
        <p:nvSpPr>
          <p:cNvPr id="9227" name="Shape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>
            <a:lvl1pPr>
              <a:defRPr lang="ko-KR" altLang="en-US" smtClean="0"/>
            </a:lvl1pPr>
            <a:lvl2pPr lvl="1">
              <a:defRPr lang="ko-KR" altLang="en-US" smtClean="0"/>
            </a:lvl2pPr>
            <a:lvl3pPr lvl="2">
              <a:defRPr lang="ko-KR" altLang="en-US" smtClean="0"/>
            </a:lvl3pPr>
            <a:lvl4pPr lvl="3">
              <a:defRPr lang="ko-KR" altLang="en-US" smtClean="0"/>
            </a:lvl4pPr>
            <a:lvl5pPr lvl="4">
              <a:defRPr lang="ko-KR" altLang="en-US" smtClean="0"/>
            </a:lvl5pPr>
            <a:lvl6pPr lvl="5">
              <a:defRPr lang="ko-KR" altLang="en-US" smtClean="0"/>
            </a:lvl6pPr>
            <a:lvl7pPr lvl="6">
              <a:defRPr lang="ko-KR" altLang="en-US" smtClean="0"/>
            </a:lvl7pPr>
            <a:lvl8pPr lvl="7">
              <a:defRPr lang="ko-KR" altLang="en-US" smtClean="0"/>
            </a:lvl8pPr>
            <a:lvl9pPr lvl="8">
              <a:defRPr lang="ko-KR" altLang="en-US" smtClean="0"/>
            </a:lvl9pPr>
          </a:lstStyle>
          <a:p>
            <a:fld id="{7337A935-A87C-97EB-3B7D-67E29F2F72B3}" type="slidenum">
              <a:rPr lang="ko-KR" altLang="en-US" smtClean="0"/>
            </a:fld>
            <a:endParaRPr lang="ko-KR" altLang="en-US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Shape"/>
          <p:cNvSpPr/>
          <p:nvPr>
            <p:ph type="title" hasCustomPrompt="1"/>
          </p:nvPr>
        </p:nvSpPr>
        <p:spPr>
          <a:xfrm>
            <a:off x="1791970" y="4800600"/>
            <a:ext cx="5487035" cy="567055"/>
          </a:xfrm>
          <a:prstGeom prst="rect">
            <a:avLst/>
          </a:prstGeom>
        </p:spPr>
        <p:txBody>
          <a:bodyPr anchor="b"/>
          <a:lstStyle>
            <a:lvl1pPr algn="l">
              <a:defRPr lang="ko-KR" altLang="en-US" sz="2000" b="1" smtClean="0"/>
            </a:lvl1pPr>
          </a:lstStyle>
          <a:p>
            <a:r>
              <a:rPr lang="ko-KR" altLang="en-US" smtClean="0"/>
              <a:t>마스터</a:t>
            </a:r>
            <a:r>
              <a:rPr lang="ko-KR" altLang="en-US" smtClean="0"/>
              <a:t> </a:t>
            </a:r>
            <a:r>
              <a:rPr lang="ko-KR" altLang="en-US" smtClean="0"/>
              <a:t>제목</a:t>
            </a:r>
            <a:r>
              <a:rPr lang="ko-KR" altLang="en-US" smtClean="0"/>
              <a:t> </a:t>
            </a:r>
            <a:r>
              <a:rPr lang="ko-KR" altLang="en-US" smtClean="0"/>
              <a:t>스타일</a:t>
            </a:r>
            <a:r>
              <a:rPr lang="ko-KR" altLang="en-US" smtClean="0"/>
              <a:t> </a:t>
            </a:r>
            <a:r>
              <a:rPr lang="ko-KR" altLang="en-US" smtClean="0"/>
              <a:t>편집</a:t>
            </a:r>
            <a:endParaRPr lang="ko-KR" altLang="en-US" smtClean="0"/>
          </a:p>
        </p:txBody>
      </p:sp>
      <p:sp>
        <p:nvSpPr>
          <p:cNvPr id="10247" name="Shape"/>
          <p:cNvSpPr/>
          <p:nvPr>
            <p:ph type="pic" idx="1"/>
          </p:nvPr>
        </p:nvSpPr>
        <p:spPr>
          <a:xfrm>
            <a:off x="1791970" y="612775"/>
            <a:ext cx="5487035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3200" smtClean="0"/>
            </a:lvl1pPr>
            <a:lvl2pPr marL="457200" lvl="1" indent="0">
              <a:buNone/>
              <a:defRPr lang="ko-KR" altLang="en-US" sz="3000" smtClean="0"/>
            </a:lvl2pPr>
            <a:lvl3pPr marL="914400" lvl="2" indent="0">
              <a:buNone/>
              <a:defRPr lang="ko-KR" altLang="en-US" sz="2800" smtClean="0"/>
            </a:lvl3pPr>
            <a:lvl4pPr marL="1371600" lvl="3" indent="0">
              <a:buNone/>
              <a:defRPr lang="ko-KR" altLang="en-US" sz="2600" smtClean="0"/>
            </a:lvl4pPr>
            <a:lvl5pPr marL="1828800" lvl="4" indent="0">
              <a:buNone/>
              <a:defRPr lang="ko-KR" altLang="en-US" sz="2400" smtClean="0"/>
            </a:lvl5pPr>
            <a:lvl6pPr marL="2286000" lvl="5" indent="0">
              <a:buNone/>
              <a:defRPr lang="ko-KR" altLang="en-US" sz="2200" smtClean="0"/>
            </a:lvl6pPr>
            <a:lvl7pPr marL="2743200" lvl="6" indent="0">
              <a:buNone/>
              <a:defRPr lang="ko-KR" altLang="en-US" sz="2000" smtClean="0"/>
            </a:lvl7pPr>
            <a:lvl8pPr marL="3200400" lvl="7" indent="0">
              <a:buNone/>
              <a:defRPr lang="ko-KR" altLang="en-US" sz="2000" smtClean="0"/>
            </a:lvl8pPr>
            <a:lvl9pPr marL="3657600" lvl="8" indent="0">
              <a:buNone/>
              <a:defRPr lang="ko-KR" altLang="en-US" sz="2000" smtClean="0"/>
            </a:lvl9pPr>
          </a:lstStyle>
          <a:p>
            <a:endParaRPr lang="ko-KR" altLang="en-US" smtClean="0"/>
          </a:p>
        </p:txBody>
      </p:sp>
      <p:sp>
        <p:nvSpPr>
          <p:cNvPr id="10248" name="Shape"/>
          <p:cNvSpPr/>
          <p:nvPr>
            <p:ph type="body" sz="half" idx="2" hasCustomPrompt="1"/>
          </p:nvPr>
        </p:nvSpPr>
        <p:spPr>
          <a:xfrm>
            <a:off x="1791970" y="5367020"/>
            <a:ext cx="5487035" cy="80581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400" smtClean="0"/>
            </a:lvl1pPr>
            <a:lvl2pPr marL="457200" lvl="1" indent="0">
              <a:buNone/>
              <a:defRPr lang="ko-KR" altLang="en-US" sz="1200" smtClean="0"/>
            </a:lvl2pPr>
            <a:lvl3pPr marL="914400" lvl="2" indent="0">
              <a:buNone/>
              <a:defRPr lang="ko-KR" altLang="en-US" sz="1000" smtClean="0"/>
            </a:lvl3pPr>
            <a:lvl4pPr marL="1371600" lvl="3" indent="0">
              <a:buNone/>
              <a:defRPr lang="ko-KR" altLang="en-US" sz="900" smtClean="0"/>
            </a:lvl4pPr>
            <a:lvl5pPr marL="1828800" lvl="4" indent="0">
              <a:buNone/>
              <a:defRPr lang="ko-KR" altLang="en-US" sz="900" smtClean="0"/>
            </a:lvl5pPr>
            <a:lvl6pPr marL="2286000" lvl="5" indent="0">
              <a:buNone/>
              <a:defRPr lang="ko-KR" altLang="en-US" sz="900" smtClean="0"/>
            </a:lvl6pPr>
            <a:lvl7pPr marL="2743200" lvl="6" indent="0">
              <a:buNone/>
              <a:defRPr lang="ko-KR" altLang="en-US" sz="900" smtClean="0"/>
            </a:lvl7pPr>
            <a:lvl8pPr marL="3200400" lvl="7" indent="0">
              <a:buNone/>
              <a:defRPr lang="ko-KR" altLang="en-US" sz="900" smtClean="0"/>
            </a:lvl8pPr>
            <a:lvl9pPr marL="3657600" lvl="8" indent="0">
              <a:buNone/>
              <a:defRPr lang="ko-KR" altLang="en-US" sz="900" smtClean="0"/>
            </a:lvl9pPr>
          </a:lstStyle>
          <a:p>
            <a:r>
              <a:rPr lang="ko-KR" altLang="en-US" smtClean="0"/>
              <a:t>마스터</a:t>
            </a:r>
            <a:r>
              <a:rPr lang="ko-KR" altLang="en-US" smtClean="0"/>
              <a:t> </a:t>
            </a:r>
            <a:r>
              <a:rPr lang="ko-KR" altLang="en-US" smtClean="0"/>
              <a:t>텍스트</a:t>
            </a:r>
            <a:r>
              <a:rPr lang="ko-KR" altLang="en-US" smtClean="0"/>
              <a:t> </a:t>
            </a:r>
            <a:r>
              <a:rPr lang="ko-KR" altLang="en-US" smtClean="0"/>
              <a:t>스타일을</a:t>
            </a:r>
            <a:r>
              <a:rPr lang="ko-KR" altLang="en-US" smtClean="0"/>
              <a:t> </a:t>
            </a:r>
            <a:r>
              <a:rPr lang="ko-KR" altLang="en-US" smtClean="0"/>
              <a:t>편집하십시오</a:t>
            </a:r>
            <a:endParaRPr lang="ko-KR" altLang="en-US" smtClean="0"/>
          </a:p>
        </p:txBody>
      </p:sp>
      <p:sp>
        <p:nvSpPr>
          <p:cNvPr id="10249" name="Shape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>
            <a:lvl1pPr>
              <a:defRPr lang="ko-KR" altLang="en-US" smtClean="0"/>
            </a:lvl1pPr>
            <a:lvl2pPr lvl="1">
              <a:defRPr lang="ko-KR" altLang="en-US" smtClean="0"/>
            </a:lvl2pPr>
            <a:lvl3pPr lvl="2">
              <a:defRPr lang="ko-KR" altLang="en-US" smtClean="0"/>
            </a:lvl3pPr>
            <a:lvl4pPr lvl="3">
              <a:defRPr lang="ko-KR" altLang="en-US" smtClean="0"/>
            </a:lvl4pPr>
            <a:lvl5pPr lvl="4">
              <a:defRPr lang="ko-KR" altLang="en-US" smtClean="0"/>
            </a:lvl5pPr>
            <a:lvl6pPr lvl="5">
              <a:defRPr lang="ko-KR" altLang="en-US" smtClean="0"/>
            </a:lvl6pPr>
            <a:lvl7pPr lvl="6">
              <a:defRPr lang="ko-KR" altLang="en-US" smtClean="0"/>
            </a:lvl7pPr>
            <a:lvl8pPr lvl="7">
              <a:defRPr lang="ko-KR" altLang="en-US" smtClean="0"/>
            </a:lvl8pPr>
            <a:lvl9pPr lvl="8">
              <a:defRPr lang="ko-KR" altLang="en-US" smtClean="0"/>
            </a:lvl9pPr>
          </a:lstStyle>
          <a:p>
            <a:fld id="{EAB09B78-F837-2214-2845-3336CD2FE931}" type="datetimeFigureOut">
              <a:rPr lang="ko-KR" altLang="en-US" smtClean="0"/>
            </a:fld>
            <a:endParaRPr lang="ko-KR" altLang="en-US" smtClean="0"/>
          </a:p>
        </p:txBody>
      </p:sp>
      <p:sp>
        <p:nvSpPr>
          <p:cNvPr id="10250" name="Shape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>
            <a:lvl1pPr>
              <a:defRPr lang="ko-KR" altLang="en-US" smtClean="0"/>
            </a:lvl1pPr>
            <a:lvl2pPr lvl="1">
              <a:defRPr lang="ko-KR" altLang="en-US" smtClean="0"/>
            </a:lvl2pPr>
            <a:lvl3pPr lvl="2">
              <a:defRPr lang="ko-KR" altLang="en-US" smtClean="0"/>
            </a:lvl3pPr>
            <a:lvl4pPr lvl="3">
              <a:defRPr lang="ko-KR" altLang="en-US" smtClean="0"/>
            </a:lvl4pPr>
            <a:lvl5pPr lvl="4">
              <a:defRPr lang="ko-KR" altLang="en-US" smtClean="0"/>
            </a:lvl5pPr>
            <a:lvl6pPr lvl="5">
              <a:defRPr lang="ko-KR" altLang="en-US" smtClean="0"/>
            </a:lvl6pPr>
            <a:lvl7pPr lvl="6">
              <a:defRPr lang="ko-KR" altLang="en-US" smtClean="0"/>
            </a:lvl7pPr>
            <a:lvl8pPr lvl="7">
              <a:defRPr lang="ko-KR" altLang="en-US" smtClean="0"/>
            </a:lvl8pPr>
            <a:lvl9pPr lvl="8">
              <a:defRPr lang="ko-KR" altLang="en-US" smtClean="0"/>
            </a:lvl9pPr>
          </a:lstStyle>
          <a:p>
            <a:endParaRPr lang="ko-KR" altLang="en-US" smtClean="0"/>
          </a:p>
        </p:txBody>
      </p:sp>
      <p:sp>
        <p:nvSpPr>
          <p:cNvPr id="10251" name="Shape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>
            <a:lvl1pPr>
              <a:defRPr lang="ko-KR" altLang="en-US" smtClean="0"/>
            </a:lvl1pPr>
            <a:lvl2pPr lvl="1">
              <a:defRPr lang="ko-KR" altLang="en-US" smtClean="0"/>
            </a:lvl2pPr>
            <a:lvl3pPr lvl="2">
              <a:defRPr lang="ko-KR" altLang="en-US" smtClean="0"/>
            </a:lvl3pPr>
            <a:lvl4pPr lvl="3">
              <a:defRPr lang="ko-KR" altLang="en-US" smtClean="0"/>
            </a:lvl4pPr>
            <a:lvl5pPr lvl="4">
              <a:defRPr lang="ko-KR" altLang="en-US" smtClean="0"/>
            </a:lvl5pPr>
            <a:lvl6pPr lvl="5">
              <a:defRPr lang="ko-KR" altLang="en-US" smtClean="0"/>
            </a:lvl6pPr>
            <a:lvl7pPr lvl="6">
              <a:defRPr lang="ko-KR" altLang="en-US" smtClean="0"/>
            </a:lvl7pPr>
            <a:lvl8pPr lvl="7">
              <a:defRPr lang="ko-KR" altLang="en-US" smtClean="0"/>
            </a:lvl8pPr>
            <a:lvl9pPr lvl="8">
              <a:defRPr lang="ko-KR" altLang="en-US" smtClean="0"/>
            </a:lvl9pPr>
          </a:lstStyle>
          <a:p>
            <a:fld id="{C59544E7-466E-0710-1CC2-6DFD1BA2FD3F}" type="slidenum">
              <a:rPr lang="ko-KR" altLang="en-US" smtClean="0"/>
            </a:fld>
            <a:endParaRPr lang="ko-KR" altLang="en-US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Shape"/>
          <p:cNvSpPr/>
          <p:nvPr>
            <p:ph type="title"/>
          </p:nvPr>
        </p:nvSpPr>
        <p:spPr>
          <a:xfrm>
            <a:off x="457200" y="274320"/>
            <a:ext cx="8229600" cy="1143635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ko-KR" altLang="en-US" smtClean="0"/>
              <a:t>마스터</a:t>
            </a:r>
            <a:r>
              <a:rPr lang="ko-KR" altLang="en-US" smtClean="0"/>
              <a:t> </a:t>
            </a:r>
            <a:r>
              <a:rPr lang="ko-KR" altLang="en-US" smtClean="0"/>
              <a:t>제목</a:t>
            </a:r>
            <a:r>
              <a:rPr lang="ko-KR" altLang="en-US" smtClean="0"/>
              <a:t> </a:t>
            </a:r>
            <a:r>
              <a:rPr lang="ko-KR" altLang="en-US" smtClean="0"/>
              <a:t>스타일</a:t>
            </a:r>
            <a:r>
              <a:rPr lang="ko-KR" altLang="en-US" smtClean="0"/>
              <a:t> </a:t>
            </a:r>
            <a:r>
              <a:rPr lang="ko-KR" altLang="en-US" smtClean="0"/>
              <a:t>편집</a:t>
            </a:r>
            <a:endParaRPr lang="ko-KR" altLang="en-US" smtClean="0"/>
          </a:p>
        </p:txBody>
      </p:sp>
      <p:sp>
        <p:nvSpPr>
          <p:cNvPr id="1028" name="Shape"/>
          <p:cNvSpPr/>
          <p:nvPr>
            <p:ph type="body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smtClean="0"/>
              <a:t>마스터</a:t>
            </a:r>
            <a:r>
              <a:rPr lang="ko-KR" altLang="en-US" smtClean="0"/>
              <a:t> </a:t>
            </a:r>
            <a:r>
              <a:rPr lang="ko-KR" altLang="en-US" smtClean="0"/>
              <a:t>텍스트</a:t>
            </a:r>
            <a:r>
              <a:rPr lang="ko-KR" altLang="en-US" smtClean="0"/>
              <a:t> </a:t>
            </a:r>
            <a:r>
              <a:rPr lang="ko-KR" altLang="en-US" smtClean="0"/>
              <a:t>스타일을</a:t>
            </a:r>
            <a:r>
              <a:rPr lang="ko-KR" altLang="en-US" smtClean="0"/>
              <a:t> </a:t>
            </a:r>
            <a:r>
              <a:rPr lang="ko-KR" altLang="en-US" smtClean="0"/>
              <a:t>편집하십시오</a:t>
            </a:r>
            <a:endParaRPr lang="ko-KR" altLang="en-US" smtClean="0"/>
          </a:p>
          <a:p>
            <a:pPr lvl="1"/>
            <a:r>
              <a:rPr lang="ko-KR" altLang="en-US" smtClean="0"/>
              <a:t>둘째</a:t>
            </a:r>
            <a:r>
              <a:rPr lang="ko-KR" altLang="en-US" smtClean="0"/>
              <a:t> </a:t>
            </a:r>
            <a:r>
              <a:rPr lang="ko-KR" altLang="en-US" smtClean="0"/>
              <a:t>수준</a:t>
            </a:r>
            <a:endParaRPr lang="ko-KR" altLang="en-US" smtClean="0"/>
          </a:p>
          <a:p>
            <a:pPr lvl="2"/>
            <a:r>
              <a:rPr lang="ko-KR" altLang="en-US" smtClean="0"/>
              <a:t>셋째</a:t>
            </a:r>
            <a:r>
              <a:rPr lang="ko-KR" altLang="en-US" smtClean="0"/>
              <a:t> </a:t>
            </a:r>
            <a:r>
              <a:rPr lang="ko-KR" altLang="en-US" smtClean="0"/>
              <a:t>수준</a:t>
            </a:r>
            <a:endParaRPr lang="ko-KR" altLang="en-US" smtClean="0"/>
          </a:p>
          <a:p>
            <a:pPr lvl="3"/>
            <a:r>
              <a:rPr lang="ko-KR" altLang="en-US" smtClean="0"/>
              <a:t>넷째</a:t>
            </a:r>
            <a:r>
              <a:rPr lang="ko-KR" altLang="en-US" smtClean="0"/>
              <a:t> </a:t>
            </a:r>
            <a:r>
              <a:rPr lang="ko-KR" altLang="en-US" smtClean="0"/>
              <a:t>수준</a:t>
            </a:r>
            <a:endParaRPr lang="ko-KR" altLang="en-US" smtClean="0"/>
          </a:p>
          <a:p>
            <a:pPr lvl="4"/>
            <a:r>
              <a:rPr lang="ko-KR" altLang="en-US" smtClean="0"/>
              <a:t>다섯째</a:t>
            </a:r>
            <a:r>
              <a:rPr lang="ko-KR" altLang="en-US" smtClean="0"/>
              <a:t> </a:t>
            </a:r>
            <a:r>
              <a:rPr lang="ko-KR" altLang="en-US" smtClean="0"/>
              <a:t>수준</a:t>
            </a:r>
            <a:endParaRPr lang="ko-KR" altLang="en-US" smtClean="0"/>
          </a:p>
        </p:txBody>
      </p:sp>
      <p:sp>
        <p:nvSpPr>
          <p:cNvPr id="1029" name="Shape"/>
          <p:cNvSpPr/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 defTabSz="914400" rtl="0" latinLnBrk="0">
              <a:lnSpc>
                <a:spcPct val="100000"/>
              </a:lnSpc>
              <a:defRPr lang="ko-KR" altLang="en-US" sz="1200" b="0" i="0" u="none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782C85C9-EEE5-0027-7680-432BC928E7EA}" type="datetimeFigureOut">
              <a:rPr lang="ko-KR" altLang="en-US" smtClean="0"/>
            </a:fld>
            <a:endParaRPr lang="ko-KR" altLang="en-US" smtClean="0"/>
          </a:p>
        </p:txBody>
      </p:sp>
      <p:sp>
        <p:nvSpPr>
          <p:cNvPr id="1030" name="Shape"/>
          <p:cNvSpPr/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 defTabSz="914400" rtl="0" latinLnBrk="0">
              <a:lnSpc>
                <a:spcPct val="100000"/>
              </a:lnSpc>
              <a:defRPr lang="ko-KR" altLang="en-US" sz="1200" b="0" i="0" u="none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ko-KR" altLang="en-US" smtClean="0"/>
          </a:p>
        </p:txBody>
      </p:sp>
      <p:sp>
        <p:nvSpPr>
          <p:cNvPr id="1031" name="Shape"/>
          <p:cNvSpPr/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r" defTabSz="914400" rtl="0" latinLnBrk="0">
              <a:lnSpc>
                <a:spcPct val="100000"/>
              </a:lnSpc>
              <a:defRPr lang="ko-KR" altLang="en-US" sz="1200" b="0" i="0" u="none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4078BFA-06F5-D44E-6A20-FA81DF57C5E2}" type="slidenum">
              <a:rPr lang="ko-KR" altLang="en-US" smtClean="0"/>
            </a:fld>
            <a:endParaRPr lang="ko-KR" alt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indent="0" algn="ctr" defTabSz="914400" rtl="0" latinLnBrk="0">
        <a:lnSpc>
          <a:spcPct val="100000"/>
        </a:lnSpc>
        <a:spcBef>
          <a:spcPct val="0"/>
        </a:spcBef>
        <a:buNone/>
        <a:defRPr lang="ko-KR" altLang="en-US" sz="4400" b="0" i="0" u="none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latinLnBrk="0">
        <a:lnSpc>
          <a:spcPct val="100000"/>
        </a:lnSpc>
        <a:spcBef>
          <a:spcPct val="20000"/>
        </a:spcBef>
        <a:buFont typeface="Arial" panose="020B0604020202020204"/>
        <a:buChar char="•"/>
        <a:defRPr lang="ko-KR" altLang="en-US" sz="3200" b="0" i="0" u="none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latinLnBrk="0">
        <a:lnSpc>
          <a:spcPct val="100000"/>
        </a:lnSpc>
        <a:spcBef>
          <a:spcPct val="20000"/>
        </a:spcBef>
        <a:buFont typeface="Arial" panose="020B0604020202020204"/>
        <a:buChar char="–"/>
        <a:defRPr lang="ko-KR" altLang="en-US" sz="2800" b="0" i="0" u="none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latinLnBrk="0">
        <a:lnSpc>
          <a:spcPct val="100000"/>
        </a:lnSpc>
        <a:spcBef>
          <a:spcPct val="20000"/>
        </a:spcBef>
        <a:buFont typeface="Arial" panose="020B0604020202020204"/>
        <a:buChar char="•"/>
        <a:defRPr lang="ko-KR" altLang="en-US" sz="2400" b="0" i="0" u="none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latinLnBrk="0">
        <a:lnSpc>
          <a:spcPct val="100000"/>
        </a:lnSpc>
        <a:spcBef>
          <a:spcPct val="20000"/>
        </a:spcBef>
        <a:buFont typeface="Arial" panose="020B0604020202020204"/>
        <a:buChar char="–"/>
        <a:defRPr lang="ko-KR" altLang="en-US" sz="2000" b="0" i="0" u="none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latinLnBrk="0">
        <a:lnSpc>
          <a:spcPct val="100000"/>
        </a:lnSpc>
        <a:spcBef>
          <a:spcPct val="20000"/>
        </a:spcBef>
        <a:buFont typeface="Arial" panose="020B0604020202020204"/>
        <a:buChar char="»"/>
        <a:defRPr lang="ko-KR" altLang="en-US" sz="2000" b="0" i="0" u="none" smtClean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latinLnBrk="0">
        <a:lnSpc>
          <a:spcPct val="100000"/>
        </a:lnSpc>
        <a:spcBef>
          <a:spcPct val="20000"/>
        </a:spcBef>
        <a:buFont typeface="Arial" panose="020B0604020202020204"/>
        <a:buChar char="•"/>
        <a:defRPr lang="ko-KR" altLang="en-US" sz="2000" b="0" i="0" u="none" smtClean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latinLnBrk="0">
        <a:lnSpc>
          <a:spcPct val="100000"/>
        </a:lnSpc>
        <a:spcBef>
          <a:spcPct val="20000"/>
        </a:spcBef>
        <a:buFont typeface="Arial" panose="020B0604020202020204"/>
        <a:buChar char="•"/>
        <a:defRPr lang="ko-KR" altLang="en-US" sz="2000" b="0" i="0" u="none" smtClean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latinLnBrk="0">
        <a:lnSpc>
          <a:spcPct val="100000"/>
        </a:lnSpc>
        <a:spcBef>
          <a:spcPct val="20000"/>
        </a:spcBef>
        <a:buFont typeface="Arial" panose="020B0604020202020204"/>
        <a:buChar char="•"/>
        <a:defRPr lang="ko-KR" altLang="en-US" sz="2000" b="0" i="0" u="none" smtClean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latinLnBrk="0">
        <a:lnSpc>
          <a:spcPct val="100000"/>
        </a:lnSpc>
        <a:spcBef>
          <a:spcPct val="20000"/>
        </a:spcBef>
        <a:buFont typeface="Arial" panose="020B0604020202020204"/>
        <a:buChar char="•"/>
        <a:defRPr lang="ko-KR" altLang="en-US" sz="2000" b="0" i="0" u="none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indent="0" algn="l" defTabSz="914400" rtl="0" latinLnBrk="0">
        <a:lnSpc>
          <a:spcPct val="100000"/>
        </a:lnSpc>
        <a:defRPr lang="ko-KR" altLang="en-US" sz="1800" b="0" i="0" u="none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latinLnBrk="0">
        <a:lnSpc>
          <a:spcPct val="100000"/>
        </a:lnSpc>
        <a:defRPr lang="ko-KR" altLang="en-US" sz="1800" b="0" i="0" u="none" smtClean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rtl="0" latinLnBrk="0">
        <a:lnSpc>
          <a:spcPct val="100000"/>
        </a:lnSpc>
        <a:defRPr lang="ko-KR" altLang="en-US" sz="1800" b="0" i="0" u="none" smtClean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rtl="0" latinLnBrk="0">
        <a:lnSpc>
          <a:spcPct val="100000"/>
        </a:lnSpc>
        <a:defRPr lang="ko-KR" altLang="en-US" sz="1800" b="0" i="0" u="none" smtClean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rtl="0" latinLnBrk="0">
        <a:lnSpc>
          <a:spcPct val="100000"/>
        </a:lnSpc>
        <a:defRPr lang="ko-KR" altLang="en-US" sz="1800" b="0" i="0" u="none" smtClean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rtl="0" latinLnBrk="0">
        <a:lnSpc>
          <a:spcPct val="100000"/>
        </a:lnSpc>
        <a:defRPr lang="ko-KR" altLang="en-US" sz="1800" b="0" i="0" u="none" smtClean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rtl="0" latinLnBrk="0">
        <a:lnSpc>
          <a:spcPct val="100000"/>
        </a:lnSpc>
        <a:defRPr lang="ko-KR" altLang="en-US" sz="1800" b="0" i="0" u="none" smtClean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rtl="0" latinLnBrk="0">
        <a:lnSpc>
          <a:spcPct val="100000"/>
        </a:lnSpc>
        <a:defRPr lang="ko-KR" altLang="en-US" sz="1800" b="0" i="0" u="none" smtClean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rtl="0" latinLnBrk="0">
        <a:lnSpc>
          <a:spcPct val="100000"/>
        </a:lnSpc>
        <a:defRPr lang="ko-KR" altLang="en-US" sz="1800" b="0" i="0" u="none" smtClean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www.courtauction.go.kr/RetrieveMainInfo.laf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hape"/>
          <p:cNvSpPr/>
          <p:nvPr>
            <p:ph type="ctrTitle"/>
          </p:nvPr>
        </p:nvSpPr>
        <p:spPr>
          <a:xfrm>
            <a:off x="636193" y="2284054"/>
            <a:ext cx="7772400" cy="208119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lang="ko-KR" altLang="en-US" smtClean="0"/>
            </a:lvl1pPr>
          </a:lstStyle>
          <a:p>
            <a:pPr>
              <a:buNone/>
            </a:pPr>
            <a:r>
              <a:rPr lang="ko-KR" altLang="en-US" smtClean="0"/>
              <a:t>경매</a:t>
            </a:r>
            <a:r>
              <a:rPr lang="ko-KR" altLang="en-US" smtClean="0"/>
              <a:t>나라</a:t>
            </a:r>
            <a:br>
              <a:rPr lang="ko-KR" altLang="en-US" smtClean="0"/>
            </a:br>
            <a:r>
              <a:rPr lang="ko-KR" altLang="en-US" sz="2400" smtClean="0"/>
              <a:t>  </a:t>
            </a:r>
            <a:br>
              <a:rPr lang="ko-KR" altLang="en-US" sz="2400" smtClean="0"/>
            </a:br>
            <a:r>
              <a:rPr lang="ko-KR" altLang="en-US" sz="2400" smtClean="0"/>
              <a:t> </a:t>
            </a:r>
            <a:r>
              <a:rPr lang="ko-KR" altLang="en-US" sz="2400" smtClean="0"/>
              <a:t>  </a:t>
            </a:r>
            <a:r>
              <a:rPr lang="ko-KR" altLang="en-US" sz="2400" smtClean="0"/>
              <a:t>  </a:t>
            </a:r>
            <a:r>
              <a:rPr lang="ko-KR" altLang="en-US" sz="2400" smtClean="0"/>
              <a:t>  </a:t>
            </a:r>
            <a:r>
              <a:rPr lang="ko-KR" altLang="en-US" sz="2400" smtClean="0"/>
              <a:t>  </a:t>
            </a:r>
            <a:r>
              <a:rPr lang="ko-KR" altLang="en-US" sz="2400" smtClean="0"/>
              <a:t>  </a:t>
            </a:r>
            <a:r>
              <a:rPr lang="ko-KR" altLang="en-US" sz="2400" smtClean="0"/>
              <a:t>  </a:t>
            </a:r>
            <a:r>
              <a:rPr lang="ko-KR" altLang="en-US" sz="2400" smtClean="0"/>
              <a:t>  </a:t>
            </a:r>
            <a:r>
              <a:rPr lang="ko-KR" altLang="en-US" sz="2400" smtClean="0"/>
              <a:t>  </a:t>
            </a:r>
            <a:r>
              <a:rPr lang="ko-KR" altLang="en-US" sz="2400" smtClean="0"/>
              <a:t>  </a:t>
            </a:r>
            <a:r>
              <a:rPr lang="ko-KR" altLang="en-US" sz="2400" smtClean="0"/>
              <a:t>  </a:t>
            </a:r>
            <a:r>
              <a:rPr lang="ko-KR" altLang="en-US" sz="2400" smtClean="0"/>
              <a:t>  </a:t>
            </a:r>
            <a:r>
              <a:rPr lang="ko-KR" altLang="en-US" sz="2400" smtClean="0"/>
              <a:t>  </a:t>
            </a:r>
            <a:r>
              <a:rPr lang="ko-KR" altLang="en-US" sz="2400" smtClean="0"/>
              <a:t>  </a:t>
            </a:r>
            <a:r>
              <a:rPr lang="ko-KR" altLang="en-US" sz="2400" smtClean="0"/>
              <a:t>  </a:t>
            </a:r>
            <a:r>
              <a:rPr lang="ko-KR" altLang="en-US" sz="2400" smtClean="0"/>
              <a:t>  </a:t>
            </a:r>
            <a:r>
              <a:rPr lang="ko-KR" altLang="en-US" sz="2400" smtClean="0"/>
              <a:t>  </a:t>
            </a:r>
            <a:r>
              <a:rPr lang="ko-KR" altLang="en-US" sz="2400" smtClean="0"/>
              <a:t>  </a:t>
            </a:r>
            <a:r>
              <a:rPr lang="ko-KR" altLang="en-US" sz="2400" smtClean="0"/>
              <a:t>  </a:t>
            </a:r>
            <a:r>
              <a:rPr lang="ko-KR" altLang="en-US" sz="2400" smtClean="0"/>
              <a:t>  </a:t>
            </a:r>
            <a:r>
              <a:rPr lang="ko-KR" altLang="en-US" sz="2400" smtClean="0"/>
              <a:t>  </a:t>
            </a:r>
            <a:r>
              <a:rPr lang="ko-KR" altLang="en-US" sz="2400" smtClean="0"/>
              <a:t>  </a:t>
            </a:r>
            <a:r>
              <a:rPr lang="ko-KR" altLang="en-US" sz="2400" smtClean="0"/>
              <a:t>  </a:t>
            </a:r>
            <a:r>
              <a:rPr lang="ko-KR" altLang="en-US" sz="2400" smtClean="0">
                <a:solidFill>
                  <a:srgbClr val="BFBFBF"/>
                </a:solidFill>
              </a:rPr>
              <a:t>- </a:t>
            </a:r>
            <a:r>
              <a:rPr lang="ko-KR" altLang="en-US" sz="2400" smtClean="0">
                <a:solidFill>
                  <a:srgbClr val="BFBFBF"/>
                </a:solidFill>
              </a:rPr>
              <a:t>박고등,</a:t>
            </a:r>
            <a:r>
              <a:rPr lang="ko-KR" altLang="en-US" sz="2400" smtClean="0">
                <a:solidFill>
                  <a:srgbClr val="BFBFBF"/>
                </a:solidFill>
              </a:rPr>
              <a:t> </a:t>
            </a:r>
            <a:r>
              <a:rPr lang="ko-KR" altLang="en-US" sz="2400" smtClean="0">
                <a:solidFill>
                  <a:srgbClr val="BFBFBF"/>
                </a:solidFill>
              </a:rPr>
              <a:t>최</a:t>
            </a:r>
            <a:r>
              <a:rPr lang="ko-KR" altLang="en-US" sz="2400" smtClean="0">
                <a:solidFill>
                  <a:srgbClr val="BFBFBF"/>
                </a:solidFill>
              </a:rPr>
              <a:t>태</a:t>
            </a:r>
            <a:r>
              <a:rPr lang="ko-KR" altLang="en-US" sz="2400" smtClean="0">
                <a:solidFill>
                  <a:srgbClr val="BFBFBF"/>
                </a:solidFill>
              </a:rPr>
              <a:t>현</a:t>
            </a:r>
            <a:endParaRPr lang="ko-KR" altLang="en-US" sz="2400" smtClean="0">
              <a:solidFill>
                <a:srgbClr val="BFBFB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3" name="Content Placeholder 2"/>
          <p:cNvSpPr/>
          <p:nvPr>
            <p:ph idx="1"/>
          </p:nvPr>
        </p:nvSpPr>
        <p:spPr>
          <a:xfrm>
            <a:off x="467360" y="44450"/>
            <a:ext cx="8229600" cy="6773545"/>
          </a:xfr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p>
            <a:pPr marL="0" algn="ctr">
              <a:buClrTx/>
              <a:buSzTx/>
              <a:buNone/>
            </a:pPr>
            <a:r>
              <a:rPr sz="1800" b="1">
                <a:solidFill>
                  <a:srgbClr val="00B0F0"/>
                </a:solidFill>
              </a:rPr>
              <a:t>&lt;MAIN Quest&gt;</a:t>
            </a:r>
            <a:endParaRPr sz="1800" b="1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sz="1600">
                <a:hlinkClick r:id="rId1" tooltip="" action="ppaction://hlinkfile"/>
              </a:rPr>
              <a:t>https://www.courtauction.go.kr/RetrieveMainInfo.laf</a:t>
            </a:r>
            <a:r>
              <a:rPr lang="en-US" altLang="ko-KR" sz="1600"/>
              <a:t> </a:t>
            </a:r>
            <a:endParaRPr sz="1600"/>
          </a:p>
          <a:p>
            <a:pPr marL="0" indent="0">
              <a:buNone/>
            </a:pPr>
            <a:r>
              <a:rPr sz="1600"/>
              <a:t>대한민국</a:t>
            </a:r>
            <a:r>
              <a:rPr lang="en-US" altLang="ko-KR" sz="1600"/>
              <a:t> </a:t>
            </a:r>
            <a:r>
              <a:rPr sz="1600"/>
              <a:t>법원</a:t>
            </a:r>
            <a:r>
              <a:rPr lang="en-US" altLang="ko-KR" sz="1600"/>
              <a:t> </a:t>
            </a:r>
            <a:r>
              <a:rPr sz="1600"/>
              <a:t>사이트에서</a:t>
            </a:r>
            <a:r>
              <a:rPr lang="en-US" altLang="ko-KR" sz="1600"/>
              <a:t> </a:t>
            </a:r>
            <a:r>
              <a:rPr sz="1600"/>
              <a:t>경매</a:t>
            </a:r>
            <a:r>
              <a:rPr lang="en-US" altLang="ko-KR" sz="1600"/>
              <a:t> </a:t>
            </a:r>
            <a:r>
              <a:rPr sz="1600"/>
              <a:t>매물</a:t>
            </a:r>
            <a:r>
              <a:rPr lang="en-US" altLang="ko-KR" sz="1600"/>
              <a:t>(</a:t>
            </a:r>
            <a:r>
              <a:rPr sz="1600"/>
              <a:t>주로</a:t>
            </a:r>
            <a:r>
              <a:rPr lang="en-US" altLang="ko-KR" sz="1600"/>
              <a:t> </a:t>
            </a:r>
            <a:r>
              <a:rPr sz="1600"/>
              <a:t>부동산</a:t>
            </a:r>
            <a:r>
              <a:rPr lang="en-US" altLang="ko-KR" sz="1600"/>
              <a:t>)</a:t>
            </a:r>
            <a:r>
              <a:rPr sz="1600"/>
              <a:t>을</a:t>
            </a:r>
            <a:r>
              <a:rPr lang="en-US" altLang="ko-KR" sz="1600"/>
              <a:t> crawling </a:t>
            </a:r>
            <a:r>
              <a:rPr sz="1600"/>
              <a:t>하여</a:t>
            </a:r>
            <a:r>
              <a:rPr lang="en-US" altLang="ko-KR" sz="1600"/>
              <a:t> db </a:t>
            </a:r>
            <a:r>
              <a:rPr sz="1600"/>
              <a:t>구축</a:t>
            </a:r>
            <a:r>
              <a:rPr lang="en-US" altLang="ko-KR" sz="1600"/>
              <a:t> </a:t>
            </a:r>
            <a:r>
              <a:rPr sz="1600"/>
              <a:t>후</a:t>
            </a:r>
            <a:r>
              <a:rPr lang="en-US" altLang="ko-KR" sz="1600"/>
              <a:t> </a:t>
            </a:r>
            <a:endParaRPr lang="en-US" altLang="ko-KR" sz="1600"/>
          </a:p>
          <a:p>
            <a:pPr marL="0" indent="0">
              <a:buNone/>
            </a:pPr>
            <a:r>
              <a:rPr lang="en-US" altLang="ko-KR" sz="1600"/>
              <a:t>Django framework</a:t>
            </a:r>
            <a:r>
              <a:rPr sz="1600"/>
              <a:t>를</a:t>
            </a:r>
            <a:r>
              <a:rPr lang="en-US" altLang="ko-KR" sz="1600"/>
              <a:t> </a:t>
            </a:r>
            <a:r>
              <a:rPr sz="1600"/>
              <a:t>사용하여</a:t>
            </a:r>
            <a:r>
              <a:rPr lang="en-US" altLang="ko-KR" sz="1600"/>
              <a:t> </a:t>
            </a:r>
            <a:r>
              <a:rPr lang="en-US" altLang="ko-KR" sz="1600" b="1"/>
              <a:t>db </a:t>
            </a:r>
            <a:r>
              <a:rPr sz="1600" b="1"/>
              <a:t>항목별</a:t>
            </a:r>
            <a:r>
              <a:rPr lang="en-US" altLang="ko-KR" sz="1600" b="1"/>
              <a:t> </a:t>
            </a:r>
            <a:r>
              <a:rPr sz="1600" b="1"/>
              <a:t>처리</a:t>
            </a:r>
            <a:r>
              <a:rPr lang="en-US" altLang="ko-KR" sz="1600"/>
              <a:t> </a:t>
            </a:r>
            <a:r>
              <a:rPr sz="1600"/>
              <a:t>후</a:t>
            </a:r>
            <a:r>
              <a:rPr lang="en-US" altLang="ko-KR" sz="1600"/>
              <a:t> </a:t>
            </a:r>
            <a:r>
              <a:rPr sz="1600"/>
              <a:t>표시</a:t>
            </a:r>
            <a:endParaRPr lang="en-US" altLang="ko-KR" sz="1600"/>
          </a:p>
          <a:p>
            <a:pPr marL="0" indent="0" algn="ctr">
              <a:buNone/>
            </a:pPr>
            <a:endParaRPr lang="en-US" altLang="ko-KR" sz="1800" b="1">
              <a:solidFill>
                <a:srgbClr val="00B0F0"/>
              </a:solidFill>
              <a:sym typeface="+mn-ea"/>
            </a:endParaRPr>
          </a:p>
          <a:p>
            <a:pPr marL="0" indent="0" algn="ctr">
              <a:buNone/>
            </a:pPr>
            <a:r>
              <a:rPr lang="en-US" altLang="ko-KR" sz="1800" b="1">
                <a:solidFill>
                  <a:srgbClr val="00B0F0"/>
                </a:solidFill>
                <a:sym typeface="+mn-ea"/>
              </a:rPr>
              <a:t>&lt;</a:t>
            </a:r>
            <a:r>
              <a:rPr sz="1800" b="1">
                <a:solidFill>
                  <a:srgbClr val="00B0F0"/>
                </a:solidFill>
                <a:sym typeface="+mn-ea"/>
              </a:rPr>
              <a:t>필수</a:t>
            </a:r>
            <a:r>
              <a:rPr lang="en-US" altLang="ko-KR" sz="1800" b="1">
                <a:solidFill>
                  <a:srgbClr val="00B0F0"/>
                </a:solidFill>
                <a:sym typeface="+mn-ea"/>
              </a:rPr>
              <a:t> </a:t>
            </a:r>
            <a:r>
              <a:rPr sz="1800" b="1">
                <a:solidFill>
                  <a:srgbClr val="00B0F0"/>
                </a:solidFill>
                <a:sym typeface="+mn-ea"/>
              </a:rPr>
              <a:t>구축</a:t>
            </a:r>
            <a:r>
              <a:rPr lang="en-US" altLang="ko-KR" sz="1800" b="1">
                <a:solidFill>
                  <a:srgbClr val="00B0F0"/>
                </a:solidFill>
                <a:sym typeface="+mn-ea"/>
              </a:rPr>
              <a:t> </a:t>
            </a:r>
            <a:r>
              <a:rPr sz="1800" b="1">
                <a:solidFill>
                  <a:srgbClr val="00B0F0"/>
                </a:solidFill>
                <a:sym typeface="+mn-ea"/>
              </a:rPr>
              <a:t>사항</a:t>
            </a:r>
            <a:r>
              <a:rPr lang="en-US" altLang="ko-KR" sz="1800" b="1">
                <a:solidFill>
                  <a:srgbClr val="00B0F0"/>
                </a:solidFill>
                <a:sym typeface="+mn-ea"/>
              </a:rPr>
              <a:t>&gt;</a:t>
            </a:r>
            <a:endParaRPr sz="180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altLang="ko-KR" sz="1600" b="1"/>
              <a:t>1. db</a:t>
            </a:r>
            <a:r>
              <a:rPr sz="1600" b="1"/>
              <a:t>구축</a:t>
            </a:r>
            <a:r>
              <a:rPr lang="en-US" altLang="ko-KR" sz="1600" b="1"/>
              <a:t> </a:t>
            </a:r>
            <a:endParaRPr sz="1600"/>
          </a:p>
          <a:p>
            <a:pPr marL="0" indent="0">
              <a:buNone/>
            </a:pPr>
            <a:r>
              <a:rPr lang="en-US" altLang="ko-KR" sz="1600"/>
              <a:t>    </a:t>
            </a:r>
            <a:r>
              <a:rPr sz="1600"/>
              <a:t>물건번호</a:t>
            </a:r>
            <a:r>
              <a:rPr lang="en-US" altLang="ko-KR" sz="1600"/>
              <a:t> </a:t>
            </a:r>
            <a:r>
              <a:rPr sz="1600"/>
              <a:t>및</a:t>
            </a:r>
            <a:r>
              <a:rPr lang="en-US" altLang="ko-KR" sz="1600"/>
              <a:t> </a:t>
            </a:r>
            <a:r>
              <a:rPr sz="1600"/>
              <a:t>용도</a:t>
            </a:r>
            <a:r>
              <a:rPr lang="en-US" altLang="ko-KR" sz="1600"/>
              <a:t> , </a:t>
            </a:r>
            <a:r>
              <a:rPr sz="1600"/>
              <a:t>소재지</a:t>
            </a:r>
            <a:r>
              <a:rPr lang="en-US" altLang="ko-KR" sz="1600"/>
              <a:t> , </a:t>
            </a:r>
            <a:r>
              <a:rPr sz="1600"/>
              <a:t>부동산</a:t>
            </a:r>
            <a:r>
              <a:rPr lang="en-US" altLang="ko-KR" sz="1600"/>
              <a:t> </a:t>
            </a:r>
            <a:r>
              <a:rPr sz="1600"/>
              <a:t>가격</a:t>
            </a:r>
            <a:r>
              <a:rPr lang="en-US" altLang="ko-KR" sz="1600"/>
              <a:t>, </a:t>
            </a:r>
            <a:r>
              <a:rPr sz="1600"/>
              <a:t>비고</a:t>
            </a:r>
            <a:r>
              <a:rPr lang="en-US" altLang="ko-KR" sz="1600"/>
              <a:t> </a:t>
            </a:r>
            <a:r>
              <a:rPr sz="1600"/>
              <a:t>사항</a:t>
            </a:r>
            <a:r>
              <a:rPr lang="en-US" altLang="ko-KR" sz="1600"/>
              <a:t> , </a:t>
            </a:r>
            <a:r>
              <a:rPr sz="1600"/>
              <a:t>경매</a:t>
            </a:r>
            <a:r>
              <a:rPr lang="en-US" altLang="ko-KR" sz="1600"/>
              <a:t> </a:t>
            </a:r>
            <a:r>
              <a:rPr sz="1600"/>
              <a:t>일자</a:t>
            </a:r>
            <a:r>
              <a:rPr lang="en-US" altLang="ko-KR" sz="1600"/>
              <a:t>(?) , </a:t>
            </a:r>
            <a:r>
              <a:rPr sz="1600"/>
              <a:t>진행상태</a:t>
            </a:r>
            <a:r>
              <a:rPr lang="en-US" altLang="ko-KR" sz="1600"/>
              <a:t>  </a:t>
            </a:r>
            <a:endParaRPr sz="1600"/>
          </a:p>
          <a:p>
            <a:pPr marL="0" indent="0">
              <a:buNone/>
            </a:pPr>
            <a:r>
              <a:rPr lang="en-US" altLang="ko-KR" sz="1600" b="1"/>
              <a:t>2. django site </a:t>
            </a:r>
            <a:r>
              <a:rPr sz="1600" b="1"/>
              <a:t>보기쉽게</a:t>
            </a:r>
            <a:r>
              <a:rPr lang="en-US" altLang="ko-KR" sz="1600" b="1"/>
              <a:t>  </a:t>
            </a:r>
            <a:endParaRPr lang="en-US" altLang="ko-KR" sz="1600" b="1"/>
          </a:p>
          <a:p>
            <a:pPr marL="0" indent="0">
              <a:buNone/>
            </a:pPr>
            <a:r>
              <a:rPr lang="en-US" altLang="ko-KR" sz="1600" b="1"/>
              <a:t>3. </a:t>
            </a:r>
            <a:r>
              <a:rPr sz="1600" b="1"/>
              <a:t>검색기능</a:t>
            </a:r>
            <a:endParaRPr sz="1600" b="1"/>
          </a:p>
          <a:p>
            <a:pPr marL="0" indent="0">
              <a:buNone/>
            </a:pPr>
            <a:r>
              <a:rPr lang="en-US" altLang="ko-KR" sz="1600"/>
              <a:t>    ex)</a:t>
            </a:r>
            <a:r>
              <a:rPr sz="1600">
                <a:sym typeface="+mn-ea"/>
              </a:rPr>
              <a:t>가격</a:t>
            </a:r>
            <a:r>
              <a:rPr lang="en-US" altLang="ko-KR" sz="1600">
                <a:sym typeface="+mn-ea"/>
              </a:rPr>
              <a:t> </a:t>
            </a:r>
            <a:r>
              <a:rPr sz="1600">
                <a:sym typeface="+mn-ea"/>
              </a:rPr>
              <a:t>검색</a:t>
            </a:r>
            <a:r>
              <a:rPr lang="en-US" altLang="ko-KR" sz="1600">
                <a:sym typeface="+mn-ea"/>
              </a:rPr>
              <a:t> </a:t>
            </a:r>
            <a:r>
              <a:rPr sz="1600">
                <a:sym typeface="+mn-ea"/>
              </a:rPr>
              <a:t>필터링</a:t>
            </a:r>
            <a:r>
              <a:rPr lang="en-US" altLang="ko-KR" sz="1600">
                <a:sym typeface="+mn-ea"/>
              </a:rPr>
              <a:t> and  </a:t>
            </a:r>
            <a:r>
              <a:rPr sz="1600">
                <a:sym typeface="+mn-ea"/>
              </a:rPr>
              <a:t>지역별</a:t>
            </a:r>
            <a:r>
              <a:rPr lang="en-US" altLang="ko-KR" sz="1600">
                <a:sym typeface="+mn-ea"/>
              </a:rPr>
              <a:t> </a:t>
            </a:r>
            <a:r>
              <a:rPr sz="1600">
                <a:sym typeface="+mn-ea"/>
              </a:rPr>
              <a:t>목록</a:t>
            </a:r>
            <a:r>
              <a:rPr lang="en-US" altLang="ko-KR" sz="1600">
                <a:sym typeface="+mn-ea"/>
              </a:rPr>
              <a:t> </a:t>
            </a:r>
            <a:r>
              <a:rPr sz="1600">
                <a:sym typeface="+mn-ea"/>
              </a:rPr>
              <a:t>출력</a:t>
            </a:r>
            <a:r>
              <a:rPr lang="en-US" altLang="ko-KR" sz="1600">
                <a:sym typeface="+mn-ea"/>
              </a:rPr>
              <a:t> </a:t>
            </a:r>
            <a:endParaRPr lang="en-US" altLang="ko-KR" sz="1600" b="1"/>
          </a:p>
          <a:p>
            <a:pPr marL="0" indent="0">
              <a:buNone/>
            </a:pPr>
            <a:r>
              <a:rPr lang="en-US" altLang="ko-KR" sz="1600" b="1"/>
              <a:t>4. </a:t>
            </a:r>
            <a:r>
              <a:rPr sz="1600" b="1"/>
              <a:t>장바구니</a:t>
            </a:r>
            <a:r>
              <a:rPr lang="en-US" altLang="ko-KR" sz="1600" b="1"/>
              <a:t> </a:t>
            </a:r>
            <a:r>
              <a:rPr sz="1600" b="1"/>
              <a:t>및</a:t>
            </a:r>
            <a:r>
              <a:rPr lang="en-US" altLang="ko-KR" sz="1600" b="1"/>
              <a:t> </a:t>
            </a:r>
            <a:r>
              <a:rPr sz="1600" b="1"/>
              <a:t>내보내기</a:t>
            </a:r>
            <a:r>
              <a:rPr lang="en-US" altLang="ko-KR" sz="1600" b="1"/>
              <a:t> </a:t>
            </a:r>
            <a:r>
              <a:rPr sz="1600" b="1"/>
              <a:t>기능</a:t>
            </a:r>
            <a:r>
              <a:rPr lang="en-US" altLang="ko-KR" sz="1600"/>
              <a:t> </a:t>
            </a:r>
            <a:endParaRPr lang="en-US" altLang="ko-KR" sz="1600"/>
          </a:p>
          <a:p>
            <a:pPr marL="0" indent="0">
              <a:buNone/>
            </a:pPr>
            <a:r>
              <a:rPr lang="en-US" altLang="ko-KR" sz="1600"/>
              <a:t>    </a:t>
            </a:r>
            <a:r>
              <a:rPr sz="1600"/>
              <a:t>차후</a:t>
            </a:r>
            <a:r>
              <a:rPr lang="en-US" altLang="ko-KR" sz="1600"/>
              <a:t> </a:t>
            </a:r>
            <a:r>
              <a:rPr sz="1600"/>
              <a:t>엑셀</a:t>
            </a:r>
            <a:r>
              <a:rPr lang="en-US" altLang="ko-KR" sz="1600"/>
              <a:t>(?)</a:t>
            </a:r>
            <a:r>
              <a:rPr sz="1600"/>
              <a:t>로</a:t>
            </a:r>
            <a:r>
              <a:rPr lang="en-US" altLang="ko-KR" sz="1600"/>
              <a:t> </a:t>
            </a:r>
            <a:r>
              <a:rPr sz="1600"/>
              <a:t>내보내기</a:t>
            </a:r>
            <a:r>
              <a:rPr lang="en-US" altLang="ko-KR" sz="1600"/>
              <a:t> </a:t>
            </a:r>
            <a:r>
              <a:rPr sz="1600"/>
              <a:t>기능</a:t>
            </a:r>
            <a:r>
              <a:rPr lang="en-US" altLang="ko-KR" sz="1600"/>
              <a:t> </a:t>
            </a:r>
            <a:endParaRPr sz="1600"/>
          </a:p>
          <a:p>
            <a:pPr marL="0" indent="0" algn="ctr">
              <a:buNone/>
            </a:pPr>
            <a:endParaRPr sz="1800" b="1">
              <a:solidFill>
                <a:srgbClr val="00B0F0"/>
              </a:solidFill>
              <a:sym typeface="+mn-ea"/>
            </a:endParaRPr>
          </a:p>
          <a:p>
            <a:pPr marL="0" indent="0" algn="ctr">
              <a:buNone/>
            </a:pPr>
            <a:r>
              <a:rPr sz="1800" b="1">
                <a:solidFill>
                  <a:srgbClr val="00B0F0"/>
                </a:solidFill>
                <a:sym typeface="+mn-ea"/>
              </a:rPr>
              <a:t>&lt;sub 구축 사항&gt;</a:t>
            </a:r>
            <a:endParaRPr sz="1800" b="1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altLang="ko-KR" sz="1600" b="1"/>
              <a:t>1. </a:t>
            </a:r>
            <a:r>
              <a:rPr sz="1600" b="1"/>
              <a:t>회원가입</a:t>
            </a:r>
            <a:r>
              <a:rPr lang="en-US" altLang="ko-KR" sz="1600" b="1"/>
              <a:t> </a:t>
            </a:r>
            <a:r>
              <a:rPr sz="1600" b="1"/>
              <a:t>기능</a:t>
            </a:r>
            <a:r>
              <a:rPr lang="en-US" altLang="ko-KR" sz="1600" b="1"/>
              <a:t>. </a:t>
            </a:r>
            <a:r>
              <a:rPr sz="1600" b="1"/>
              <a:t>최소한의</a:t>
            </a:r>
            <a:r>
              <a:rPr lang="en-US" altLang="ko-KR" sz="1600" b="1"/>
              <a:t> </a:t>
            </a:r>
            <a:r>
              <a:rPr sz="1600" b="1"/>
              <a:t>정보</a:t>
            </a:r>
            <a:r>
              <a:rPr lang="en-US" altLang="ko-KR" sz="1600" b="1"/>
              <a:t>(ex </a:t>
            </a:r>
            <a:r>
              <a:rPr sz="1600" b="1"/>
              <a:t>메일주소</a:t>
            </a:r>
            <a:r>
              <a:rPr lang="en-US" altLang="ko-KR" sz="1600" b="1"/>
              <a:t>)</a:t>
            </a:r>
            <a:r>
              <a:rPr sz="1600" b="1"/>
              <a:t>를</a:t>
            </a:r>
            <a:r>
              <a:rPr lang="en-US" altLang="ko-KR" sz="1600" b="1"/>
              <a:t> </a:t>
            </a:r>
            <a:r>
              <a:rPr sz="1600" b="1"/>
              <a:t>필요로하는</a:t>
            </a:r>
            <a:r>
              <a:rPr lang="en-US" altLang="ko-KR" sz="1600" b="1"/>
              <a:t>  </a:t>
            </a:r>
            <a:endParaRPr lang="en-US" altLang="ko-KR" sz="1600" b="1"/>
          </a:p>
          <a:p>
            <a:pPr marL="0" indent="0">
              <a:buNone/>
            </a:pPr>
            <a:r>
              <a:rPr lang="en-US" altLang="ko-KR" sz="1600" b="1"/>
              <a:t>2. </a:t>
            </a:r>
            <a:r>
              <a:rPr sz="1600" b="1"/>
              <a:t>실</a:t>
            </a:r>
            <a:r>
              <a:rPr lang="en-US" altLang="ko-KR" sz="1600" b="1"/>
              <a:t> </a:t>
            </a:r>
            <a:r>
              <a:rPr sz="1600" b="1"/>
              <a:t>매물의</a:t>
            </a:r>
            <a:r>
              <a:rPr lang="en-US" altLang="ko-KR" sz="1600" b="1"/>
              <a:t> </a:t>
            </a:r>
            <a:r>
              <a:rPr sz="1600" b="1"/>
              <a:t>사진</a:t>
            </a:r>
            <a:r>
              <a:rPr lang="en-US" altLang="ko-KR" sz="1600" b="1"/>
              <a:t>  </a:t>
            </a:r>
            <a:endParaRPr lang="en-US" altLang="ko-KR" sz="1600" b="1"/>
          </a:p>
          <a:p>
            <a:pPr marL="0" indent="0">
              <a:buNone/>
            </a:pPr>
            <a:r>
              <a:rPr lang="en-US" altLang="ko-KR" sz="1600" b="1"/>
              <a:t>3. </a:t>
            </a:r>
            <a:r>
              <a:rPr sz="1600" b="1"/>
              <a:t>네이버</a:t>
            </a:r>
            <a:r>
              <a:rPr lang="en-US" altLang="ko-KR" sz="1600" b="1"/>
              <a:t> </a:t>
            </a:r>
            <a:r>
              <a:rPr sz="1600" b="1"/>
              <a:t>부동산</a:t>
            </a:r>
            <a:r>
              <a:rPr lang="en-US" altLang="ko-KR" sz="1600" b="1"/>
              <a:t> api</a:t>
            </a:r>
            <a:r>
              <a:rPr sz="1600" b="1"/>
              <a:t>를</a:t>
            </a:r>
            <a:r>
              <a:rPr lang="en-US" altLang="ko-KR" sz="1600" b="1"/>
              <a:t> </a:t>
            </a:r>
            <a:r>
              <a:rPr sz="1600" b="1"/>
              <a:t>활용</a:t>
            </a:r>
            <a:r>
              <a:rPr lang="en-US" altLang="ko-KR" sz="1600" b="1"/>
              <a:t> </a:t>
            </a:r>
            <a:r>
              <a:rPr sz="1600" b="1"/>
              <a:t>유사</a:t>
            </a:r>
            <a:r>
              <a:rPr lang="en-US" altLang="ko-KR" sz="1600" b="1"/>
              <a:t> </a:t>
            </a:r>
            <a:r>
              <a:rPr sz="1600" b="1"/>
              <a:t>물건</a:t>
            </a:r>
            <a:r>
              <a:rPr lang="en-US" altLang="ko-KR" sz="1600" b="1"/>
              <a:t> </a:t>
            </a:r>
            <a:r>
              <a:rPr sz="1600" b="1"/>
              <a:t>시세</a:t>
            </a:r>
            <a:r>
              <a:rPr lang="en-US" altLang="ko-KR" sz="1600" b="1"/>
              <a:t> </a:t>
            </a:r>
            <a:r>
              <a:rPr sz="1600" b="1"/>
              <a:t>비교</a:t>
            </a:r>
            <a:r>
              <a:rPr lang="en-US" altLang="ko-KR" sz="1600" b="1"/>
              <a:t>. // </a:t>
            </a:r>
            <a:r>
              <a:rPr sz="1600" b="1"/>
              <a:t>차익</a:t>
            </a:r>
            <a:r>
              <a:rPr lang="en-US" altLang="ko-KR" sz="1600" b="1"/>
              <a:t> </a:t>
            </a:r>
            <a:r>
              <a:rPr sz="1600" b="1"/>
              <a:t>보여주기</a:t>
            </a:r>
            <a:r>
              <a:rPr lang="en-US" altLang="ko-KR" sz="1600" b="1"/>
              <a:t> ? </a:t>
            </a:r>
            <a:endParaRPr sz="1600"/>
          </a:p>
          <a:p>
            <a:pPr marL="0" indent="0">
              <a:buNone/>
            </a:pPr>
            <a:r>
              <a:rPr lang="en-US" altLang="ko-KR" sz="1600" b="1"/>
              <a:t>4.</a:t>
            </a:r>
            <a:r>
              <a:rPr lang="en-US" altLang="ko-KR" sz="1600"/>
              <a:t> </a:t>
            </a:r>
            <a:r>
              <a:rPr sz="1600" b="1"/>
              <a:t>매물</a:t>
            </a:r>
            <a:r>
              <a:rPr lang="en-US" altLang="ko-KR" sz="1600" b="1"/>
              <a:t> </a:t>
            </a:r>
            <a:r>
              <a:rPr sz="1600" b="1"/>
              <a:t>주변</a:t>
            </a:r>
            <a:r>
              <a:rPr lang="en-US" altLang="ko-KR" sz="1600" b="1"/>
              <a:t> </a:t>
            </a:r>
            <a:r>
              <a:rPr sz="1600" b="1"/>
              <a:t>부동산</a:t>
            </a:r>
            <a:r>
              <a:rPr lang="en-US" altLang="ko-KR" sz="1600" b="1"/>
              <a:t> </a:t>
            </a:r>
            <a:r>
              <a:rPr sz="1600" b="1"/>
              <a:t>정보</a:t>
            </a:r>
            <a:endParaRPr sz="1600"/>
          </a:p>
          <a:p>
            <a:pPr marL="0" indent="0">
              <a:buNone/>
            </a:pPr>
            <a:r>
              <a:rPr lang="en-US" altLang="ko-KR" sz="1600"/>
              <a:t>    ex) </a:t>
            </a:r>
            <a:r>
              <a:rPr sz="1600"/>
              <a:t>주변</a:t>
            </a:r>
            <a:r>
              <a:rPr lang="en-US" altLang="ko-KR" sz="1600"/>
              <a:t> </a:t>
            </a:r>
            <a:r>
              <a:rPr sz="1600"/>
              <a:t>생활시설</a:t>
            </a:r>
            <a:r>
              <a:rPr lang="en-US" altLang="ko-KR" sz="1600"/>
              <a:t> </a:t>
            </a:r>
            <a:r>
              <a:rPr sz="1600"/>
              <a:t>정보</a:t>
            </a:r>
            <a:r>
              <a:rPr lang="en-US" altLang="ko-KR" sz="1600"/>
              <a:t> or </a:t>
            </a:r>
            <a:r>
              <a:rPr sz="1600"/>
              <a:t>교통정보</a:t>
            </a:r>
            <a:r>
              <a:rPr lang="en-US" altLang="ko-KR" sz="1600"/>
              <a:t>(ex </a:t>
            </a:r>
            <a:r>
              <a:rPr sz="1600"/>
              <a:t>버스</a:t>
            </a:r>
            <a:r>
              <a:rPr lang="en-US" altLang="ko-KR" sz="1600"/>
              <a:t>, </a:t>
            </a:r>
            <a:r>
              <a:rPr sz="1600"/>
              <a:t>역세권</a:t>
            </a:r>
            <a:r>
              <a:rPr lang="en-US" altLang="ko-KR" sz="1600"/>
              <a:t>?) </a:t>
            </a:r>
            <a:endParaRPr lang="en-US" altLang="ko-KR" sz="1600"/>
          </a:p>
          <a:p>
            <a:pPr marL="0" indent="0">
              <a:buNone/>
            </a:pPr>
            <a:r>
              <a:rPr lang="en-US" altLang="ko-KR" sz="1600" b="1">
                <a:sym typeface="+mn-ea"/>
              </a:rPr>
              <a:t>5. </a:t>
            </a:r>
            <a:r>
              <a:rPr sz="1600" b="1">
                <a:sym typeface="+mn-ea"/>
              </a:rPr>
              <a:t>가입한</a:t>
            </a:r>
            <a:r>
              <a:rPr lang="en-US" altLang="ko-KR" sz="1600" b="1">
                <a:sym typeface="+mn-ea"/>
              </a:rPr>
              <a:t> </a:t>
            </a:r>
            <a:r>
              <a:rPr sz="1600" b="1">
                <a:sym typeface="+mn-ea"/>
              </a:rPr>
              <a:t>회원에</a:t>
            </a:r>
            <a:r>
              <a:rPr lang="en-US" altLang="ko-KR" sz="1600" b="1">
                <a:sym typeface="+mn-ea"/>
              </a:rPr>
              <a:t> </a:t>
            </a:r>
            <a:r>
              <a:rPr sz="1600" b="1">
                <a:sym typeface="+mn-ea"/>
              </a:rPr>
              <a:t>한정하여</a:t>
            </a:r>
            <a:r>
              <a:rPr lang="en-US" altLang="ko-KR" sz="1600" b="1">
                <a:sym typeface="+mn-ea"/>
              </a:rPr>
              <a:t> , </a:t>
            </a:r>
            <a:r>
              <a:rPr sz="1600" b="1">
                <a:sym typeface="+mn-ea"/>
              </a:rPr>
              <a:t>경매실시일전</a:t>
            </a:r>
            <a:r>
              <a:rPr lang="en-US" altLang="ko-KR" sz="1600" b="1">
                <a:sym typeface="+mn-ea"/>
              </a:rPr>
              <a:t> </a:t>
            </a:r>
            <a:r>
              <a:rPr sz="1600" b="1">
                <a:sym typeface="+mn-ea"/>
              </a:rPr>
              <a:t>메일</a:t>
            </a:r>
            <a:r>
              <a:rPr lang="en-US" altLang="ko-KR" sz="1600" b="1">
                <a:sym typeface="+mn-ea"/>
              </a:rPr>
              <a:t> </a:t>
            </a:r>
            <a:r>
              <a:rPr sz="1600" b="1">
                <a:sym typeface="+mn-ea"/>
              </a:rPr>
              <a:t>보내기</a:t>
            </a:r>
            <a:r>
              <a:rPr lang="en-US" altLang="ko-KR" sz="1600" b="1">
                <a:sym typeface="+mn-ea"/>
              </a:rPr>
              <a:t> </a:t>
            </a:r>
            <a:r>
              <a:rPr sz="1600" b="1">
                <a:sym typeface="+mn-ea"/>
              </a:rPr>
              <a:t>기능</a:t>
            </a:r>
            <a:r>
              <a:rPr lang="en-US" altLang="ko-KR" sz="1600" b="1">
                <a:sym typeface="+mn-ea"/>
              </a:rPr>
              <a:t> ? (</a:t>
            </a:r>
            <a:r>
              <a:rPr sz="1600" b="1">
                <a:sym typeface="+mn-ea"/>
              </a:rPr>
              <a:t>불가능</a:t>
            </a:r>
            <a:r>
              <a:rPr lang="en-US" altLang="ko-KR" sz="1600" b="1">
                <a:sym typeface="+mn-ea"/>
              </a:rPr>
              <a:t> </a:t>
            </a:r>
            <a:r>
              <a:rPr sz="1600" b="1">
                <a:sym typeface="+mn-ea"/>
              </a:rPr>
              <a:t>할</a:t>
            </a:r>
            <a:r>
              <a:rPr lang="en-US" altLang="ko-KR" sz="1600" b="1">
                <a:sym typeface="+mn-ea"/>
              </a:rPr>
              <a:t> </a:t>
            </a:r>
            <a:r>
              <a:rPr sz="1600" b="1">
                <a:sym typeface="+mn-ea"/>
              </a:rPr>
              <a:t>것</a:t>
            </a:r>
            <a:r>
              <a:rPr lang="en-US" altLang="ko-KR" sz="1600" b="1">
                <a:sym typeface="+mn-ea"/>
              </a:rPr>
              <a:t> </a:t>
            </a:r>
            <a:r>
              <a:rPr sz="1600" b="1">
                <a:sym typeface="+mn-ea"/>
              </a:rPr>
              <a:t>같다</a:t>
            </a:r>
            <a:r>
              <a:rPr lang="en-US" altLang="ko-KR" sz="1600" b="1">
                <a:sym typeface="+mn-ea"/>
              </a:rPr>
              <a:t>.)</a:t>
            </a:r>
            <a:endParaRPr lang="en-US" altLang="ko-KR" sz="1600" b="1">
              <a:sym typeface="+mn-ea"/>
            </a:endParaRPr>
          </a:p>
          <a:p>
            <a:pPr marL="0" indent="0">
              <a:buNone/>
            </a:pPr>
            <a:r>
              <a:rPr lang="en-US" altLang="ko-KR" sz="1600" b="1">
                <a:sym typeface="+mn-ea"/>
              </a:rPr>
              <a:t>6. </a:t>
            </a:r>
            <a:r>
              <a:rPr sz="1600" b="1">
                <a:sym typeface="+mn-ea"/>
              </a:rPr>
              <a:t>가상경매</a:t>
            </a:r>
            <a:r>
              <a:rPr lang="en-US" altLang="ko-KR" sz="1600" b="1">
                <a:sym typeface="+mn-ea"/>
              </a:rPr>
              <a:t> </a:t>
            </a:r>
            <a:r>
              <a:rPr sz="1600" b="1">
                <a:sym typeface="+mn-ea"/>
              </a:rPr>
              <a:t>시스템</a:t>
            </a:r>
            <a:r>
              <a:rPr lang="en-US" altLang="ko-KR" sz="1600" b="1">
                <a:sym typeface="+mn-ea"/>
              </a:rPr>
              <a:t> ? (</a:t>
            </a:r>
            <a:r>
              <a:rPr sz="1600" b="1">
                <a:sym typeface="+mn-ea"/>
              </a:rPr>
              <a:t>재미로</a:t>
            </a:r>
            <a:r>
              <a:rPr lang="en-US" altLang="ko-KR" sz="1600" b="1">
                <a:sym typeface="+mn-ea"/>
              </a:rPr>
              <a:t>)</a:t>
            </a:r>
            <a:endParaRPr lang="en-US" altLang="ko-KR" sz="1600"/>
          </a:p>
          <a:p>
            <a:pPr marL="0" indent="0">
              <a:buNone/>
            </a:pPr>
            <a:endParaRPr lang="en-US" altLang="ko-KR" sz="1800"/>
          </a:p>
          <a:p>
            <a:pPr marL="0" indent="0">
              <a:buNone/>
            </a:pPr>
            <a:endParaRPr lang="en-US" altLang="ko-KR"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/>
          <p:nvPr>
            <p:ph idx="1"/>
          </p:nvPr>
        </p:nvSpPr>
        <p:spPr>
          <a:xfrm>
            <a:off x="457200" y="0"/>
            <a:ext cx="8229600" cy="6746875"/>
          </a:xfrm>
        </p:spPr>
        <p:txBody>
          <a:bodyPr>
            <a:noAutofit/>
          </a:bodyPr>
          <a:p>
            <a:pPr marL="0" indent="0" algn="ctr">
              <a:buNone/>
            </a:pPr>
            <a:r>
              <a:rPr lang="en-US" altLang="ko-KR" sz="1800" b="1">
                <a:solidFill>
                  <a:srgbClr val="00B0F0"/>
                </a:solidFill>
                <a:sym typeface="+mn-ea"/>
              </a:rPr>
              <a:t>&lt;</a:t>
            </a:r>
            <a:r>
              <a:rPr sz="1800" b="1">
                <a:solidFill>
                  <a:srgbClr val="00B0F0"/>
                </a:solidFill>
                <a:sym typeface="+mn-ea"/>
              </a:rPr>
              <a:t>세부</a:t>
            </a:r>
            <a:r>
              <a:rPr lang="en-US" altLang="ko-KR" sz="1800" b="1">
                <a:solidFill>
                  <a:srgbClr val="00B0F0"/>
                </a:solidFill>
                <a:sym typeface="+mn-ea"/>
              </a:rPr>
              <a:t> </a:t>
            </a:r>
            <a:r>
              <a:rPr sz="1800" b="1">
                <a:solidFill>
                  <a:srgbClr val="00B0F0"/>
                </a:solidFill>
                <a:sym typeface="+mn-ea"/>
              </a:rPr>
              <a:t>계획</a:t>
            </a:r>
            <a:r>
              <a:rPr lang="en-US" altLang="ko-KR" sz="1800" b="1">
                <a:solidFill>
                  <a:srgbClr val="00B0F0"/>
                </a:solidFill>
                <a:sym typeface="+mn-ea"/>
              </a:rPr>
              <a:t>&gt; // update </a:t>
            </a:r>
            <a:r>
              <a:rPr sz="1800" b="1">
                <a:solidFill>
                  <a:srgbClr val="00B0F0"/>
                </a:solidFill>
                <a:sym typeface="+mn-ea"/>
              </a:rPr>
              <a:t>필수</a:t>
            </a:r>
            <a:r>
              <a:rPr lang="en-US" altLang="ko-KR" sz="1800" b="1">
                <a:solidFill>
                  <a:srgbClr val="00B0F0"/>
                </a:solidFill>
                <a:sym typeface="+mn-ea"/>
              </a:rPr>
              <a:t> !</a:t>
            </a:r>
            <a:endParaRPr lang="en-US" altLang="ko-KR" sz="1800" b="1">
              <a:solidFill>
                <a:srgbClr val="00B0F0"/>
              </a:solidFill>
              <a:sym typeface="+mn-ea"/>
            </a:endParaRPr>
          </a:p>
          <a:p>
            <a:pPr marL="0" indent="0" algn="l">
              <a:buNone/>
            </a:pPr>
            <a:r>
              <a:rPr lang="en-US" altLang="ko-KR" sz="1800" b="1">
                <a:solidFill>
                  <a:srgbClr val="00B0F0"/>
                </a:solidFill>
                <a:sym typeface="+mn-ea"/>
              </a:rPr>
              <a:t>&lt;</a:t>
            </a:r>
            <a:r>
              <a:rPr sz="1800" b="1">
                <a:solidFill>
                  <a:srgbClr val="00B0F0"/>
                </a:solidFill>
                <a:sym typeface="+mn-ea"/>
              </a:rPr>
              <a:t>필수</a:t>
            </a:r>
            <a:r>
              <a:rPr lang="en-US" altLang="ko-KR" sz="1800" b="1">
                <a:solidFill>
                  <a:srgbClr val="00B0F0"/>
                </a:solidFill>
                <a:sym typeface="+mn-ea"/>
              </a:rPr>
              <a:t> </a:t>
            </a:r>
            <a:r>
              <a:rPr sz="1800" b="1">
                <a:solidFill>
                  <a:srgbClr val="00B0F0"/>
                </a:solidFill>
                <a:sym typeface="+mn-ea"/>
              </a:rPr>
              <a:t>구축</a:t>
            </a:r>
            <a:r>
              <a:rPr lang="en-US" altLang="ko-KR" sz="1800" b="1">
                <a:solidFill>
                  <a:srgbClr val="00B0F0"/>
                </a:solidFill>
                <a:sym typeface="+mn-ea"/>
              </a:rPr>
              <a:t> </a:t>
            </a:r>
            <a:r>
              <a:rPr sz="1800" b="1">
                <a:solidFill>
                  <a:srgbClr val="00B0F0"/>
                </a:solidFill>
                <a:sym typeface="+mn-ea"/>
              </a:rPr>
              <a:t>사항</a:t>
            </a:r>
            <a:r>
              <a:rPr lang="en-US" altLang="ko-KR" sz="1800" b="1">
                <a:solidFill>
                  <a:srgbClr val="00B0F0"/>
                </a:solidFill>
                <a:sym typeface="+mn-ea"/>
              </a:rPr>
              <a:t>&gt;</a:t>
            </a:r>
            <a:endParaRPr lang="en-US" altLang="ko-KR" sz="1800" b="1">
              <a:solidFill>
                <a:srgbClr val="00B0F0"/>
              </a:solidFill>
              <a:sym typeface="+mn-ea"/>
            </a:endParaRPr>
          </a:p>
          <a:p>
            <a:pPr marL="0" indent="0" algn="l">
              <a:buNone/>
            </a:pPr>
            <a:r>
              <a:rPr lang="en-US" altLang="ko-KR" sz="1600" b="1">
                <a:sym typeface="+mn-ea"/>
              </a:rPr>
              <a:t>1. db</a:t>
            </a:r>
            <a:r>
              <a:rPr sz="1600" b="1">
                <a:sym typeface="+mn-ea"/>
              </a:rPr>
              <a:t>구축</a:t>
            </a:r>
            <a:endParaRPr sz="1600" b="1">
              <a:sym typeface="+mn-ea"/>
            </a:endParaRPr>
          </a:p>
          <a:p>
            <a:pPr marL="0" indent="0">
              <a:buNone/>
            </a:pPr>
            <a:r>
              <a:rPr lang="en-US" altLang="ko-KR" sz="1600" b="1">
                <a:sym typeface="+mn-ea"/>
              </a:rPr>
              <a:t>    beautifulsoup</a:t>
            </a:r>
            <a:r>
              <a:rPr sz="1600" b="1">
                <a:sym typeface="+mn-ea"/>
              </a:rPr>
              <a:t>을</a:t>
            </a:r>
            <a:r>
              <a:rPr lang="en-US" altLang="ko-KR" sz="1600" b="1">
                <a:sym typeface="+mn-ea"/>
              </a:rPr>
              <a:t> </a:t>
            </a:r>
            <a:r>
              <a:rPr sz="1600" b="1">
                <a:sym typeface="+mn-ea"/>
              </a:rPr>
              <a:t>사용</a:t>
            </a:r>
            <a:r>
              <a:rPr lang="en-US" altLang="ko-KR" sz="1600" b="1">
                <a:sym typeface="+mn-ea"/>
              </a:rPr>
              <a:t> crawling</a:t>
            </a:r>
            <a:endParaRPr lang="en-US" altLang="ko-KR" sz="1600" b="1">
              <a:sym typeface="+mn-ea"/>
            </a:endParaRPr>
          </a:p>
          <a:p>
            <a:pPr marL="0" indent="0">
              <a:buNone/>
            </a:pPr>
            <a:r>
              <a:rPr lang="en-US" altLang="ko-KR" sz="1600" b="1">
                <a:sym typeface="+mn-ea"/>
              </a:rPr>
              <a:t>   </a:t>
            </a:r>
            <a:r>
              <a:rPr lang="en-US" altLang="ko-KR" sz="1600">
                <a:ln/>
                <a:solidFill>
                  <a:schemeClr val="tx1"/>
                </a:solidFill>
                <a:effectLst/>
              </a:rPr>
              <a:t>- http://www.courtauction.go.kr/ url : post</a:t>
            </a:r>
            <a:r>
              <a:rPr sz="1600">
                <a:ln/>
                <a:solidFill>
                  <a:schemeClr val="tx1"/>
                </a:solidFill>
                <a:effectLst/>
              </a:rPr>
              <a:t>방식으로</a:t>
            </a:r>
            <a:r>
              <a:rPr lang="en-US" altLang="ko-KR" sz="1600">
                <a:ln/>
                <a:solidFill>
                  <a:schemeClr val="tx1"/>
                </a:solidFill>
                <a:effectLst/>
              </a:rPr>
              <a:t> </a:t>
            </a:r>
            <a:r>
              <a:rPr sz="1600">
                <a:ln/>
                <a:solidFill>
                  <a:schemeClr val="tx1"/>
                </a:solidFill>
                <a:effectLst/>
              </a:rPr>
              <a:t>숨겨져</a:t>
            </a:r>
            <a:r>
              <a:rPr lang="en-US" altLang="ko-KR" sz="1600">
                <a:ln/>
                <a:solidFill>
                  <a:schemeClr val="tx1"/>
                </a:solidFill>
                <a:effectLst/>
              </a:rPr>
              <a:t> </a:t>
            </a:r>
            <a:r>
              <a:rPr sz="1600">
                <a:ln/>
                <a:solidFill>
                  <a:schemeClr val="tx1"/>
                </a:solidFill>
                <a:effectLst/>
              </a:rPr>
              <a:t>있다</a:t>
            </a:r>
            <a:r>
              <a:rPr lang="en-US" altLang="ko-KR" sz="1600">
                <a:ln/>
                <a:solidFill>
                  <a:schemeClr val="tx1"/>
                </a:solidFill>
                <a:effectLst/>
              </a:rPr>
              <a:t>. (ok)</a:t>
            </a:r>
            <a:endParaRPr lang="en-US" altLang="ko-KR" sz="1600">
              <a:ln/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r>
              <a:rPr lang="en-US" altLang="ko-KR" sz="1600">
                <a:ln/>
                <a:solidFill>
                  <a:schemeClr val="tx1"/>
                </a:solidFill>
                <a:effectLst/>
              </a:rPr>
              <a:t>   </a:t>
            </a:r>
            <a:r>
              <a:rPr lang="en-US" altLang="ko-KR" sz="1600">
                <a:effectLst/>
                <a:sym typeface="+mn-ea"/>
              </a:rPr>
              <a:t>sol)</a:t>
            </a:r>
            <a:r>
              <a:rPr lang="en-US" altLang="ko-KR" sz="1600">
                <a:ln/>
                <a:solidFill>
                  <a:schemeClr val="tx1"/>
                </a:solidFill>
                <a:effectLst/>
              </a:rPr>
              <a:t> https://blog.naver.com/yundongcheol/220606742182 // </a:t>
            </a:r>
            <a:r>
              <a:rPr sz="1600">
                <a:ln/>
                <a:solidFill>
                  <a:schemeClr val="tx1"/>
                </a:solidFill>
                <a:effectLst/>
              </a:rPr>
              <a:t>블로그</a:t>
            </a:r>
            <a:r>
              <a:rPr lang="en-US" altLang="ko-KR" sz="1600">
                <a:ln/>
                <a:solidFill>
                  <a:schemeClr val="tx1"/>
                </a:solidFill>
                <a:effectLst/>
              </a:rPr>
              <a:t> </a:t>
            </a:r>
            <a:r>
              <a:rPr sz="1600">
                <a:ln/>
                <a:solidFill>
                  <a:schemeClr val="tx1"/>
                </a:solidFill>
                <a:effectLst/>
              </a:rPr>
              <a:t>참조</a:t>
            </a:r>
            <a:endParaRPr sz="1600">
              <a:ln/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r>
              <a:rPr sz="1600">
                <a:ln/>
                <a:solidFill>
                  <a:schemeClr val="tx1"/>
                </a:solidFill>
                <a:effectLst/>
              </a:rPr>
              <a:t> </a:t>
            </a:r>
            <a:r>
              <a:rPr lang="en-US" altLang="ko-KR" sz="1600">
                <a:ln/>
                <a:solidFill>
                  <a:schemeClr val="tx1"/>
                </a:solidFill>
                <a:effectLst/>
              </a:rPr>
              <a:t>  - </a:t>
            </a:r>
            <a:r>
              <a:rPr sz="1600">
                <a:ln/>
                <a:solidFill>
                  <a:schemeClr val="tx1"/>
                </a:solidFill>
                <a:effectLst/>
              </a:rPr>
              <a:t>법원을</a:t>
            </a:r>
            <a:r>
              <a:rPr lang="en-US" altLang="ko-KR" sz="1600">
                <a:ln/>
                <a:solidFill>
                  <a:schemeClr val="tx1"/>
                </a:solidFill>
                <a:effectLst/>
              </a:rPr>
              <a:t> </a:t>
            </a:r>
            <a:r>
              <a:rPr sz="1600">
                <a:ln/>
                <a:solidFill>
                  <a:schemeClr val="tx1"/>
                </a:solidFill>
                <a:effectLst/>
              </a:rPr>
              <a:t>하나</a:t>
            </a:r>
            <a:r>
              <a:rPr lang="en-US" altLang="ko-KR" sz="1600">
                <a:ln/>
                <a:solidFill>
                  <a:schemeClr val="tx1"/>
                </a:solidFill>
                <a:effectLst/>
              </a:rPr>
              <a:t> </a:t>
            </a:r>
            <a:r>
              <a:rPr sz="1600">
                <a:ln/>
                <a:solidFill>
                  <a:schemeClr val="tx1"/>
                </a:solidFill>
                <a:effectLst/>
              </a:rPr>
              <a:t>하나</a:t>
            </a:r>
            <a:r>
              <a:rPr lang="en-US" altLang="ko-KR" sz="1600">
                <a:ln/>
                <a:solidFill>
                  <a:schemeClr val="tx1"/>
                </a:solidFill>
                <a:effectLst/>
              </a:rPr>
              <a:t> </a:t>
            </a:r>
            <a:r>
              <a:rPr sz="1600">
                <a:ln/>
                <a:solidFill>
                  <a:schemeClr val="tx1"/>
                </a:solidFill>
                <a:effectLst/>
              </a:rPr>
              <a:t>검색하여야</a:t>
            </a:r>
            <a:r>
              <a:rPr lang="en-US" altLang="ko-KR" sz="1600">
                <a:ln/>
                <a:solidFill>
                  <a:schemeClr val="tx1"/>
                </a:solidFill>
                <a:effectLst/>
              </a:rPr>
              <a:t> </a:t>
            </a:r>
            <a:r>
              <a:rPr sz="1600">
                <a:ln/>
                <a:solidFill>
                  <a:schemeClr val="tx1"/>
                </a:solidFill>
                <a:effectLst/>
              </a:rPr>
              <a:t>함</a:t>
            </a:r>
            <a:r>
              <a:rPr lang="en-US" altLang="ko-KR" sz="1600">
                <a:ln/>
                <a:solidFill>
                  <a:schemeClr val="tx1"/>
                </a:solidFill>
                <a:effectLst/>
              </a:rPr>
              <a:t>. </a:t>
            </a:r>
            <a:endParaRPr lang="en-US" altLang="ko-KR" sz="1600">
              <a:ln/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r>
              <a:rPr lang="en-US" altLang="ko-KR" sz="1600">
                <a:ln/>
                <a:solidFill>
                  <a:schemeClr val="tx1"/>
                </a:solidFill>
                <a:effectLst/>
              </a:rPr>
              <a:t>   sol) selenium</a:t>
            </a:r>
            <a:r>
              <a:rPr sz="1600">
                <a:ln/>
                <a:solidFill>
                  <a:schemeClr val="tx1"/>
                </a:solidFill>
                <a:effectLst/>
              </a:rPr>
              <a:t>을</a:t>
            </a:r>
            <a:r>
              <a:rPr lang="en-US" altLang="ko-KR" sz="1600">
                <a:ln/>
                <a:solidFill>
                  <a:schemeClr val="tx1"/>
                </a:solidFill>
                <a:effectLst/>
              </a:rPr>
              <a:t> </a:t>
            </a:r>
            <a:r>
              <a:rPr sz="1600">
                <a:ln/>
                <a:solidFill>
                  <a:schemeClr val="tx1"/>
                </a:solidFill>
                <a:effectLst/>
              </a:rPr>
              <a:t>이용하여</a:t>
            </a:r>
            <a:r>
              <a:rPr lang="en-US" altLang="ko-KR" sz="1600">
                <a:ln/>
                <a:solidFill>
                  <a:schemeClr val="tx1"/>
                </a:solidFill>
                <a:effectLst/>
              </a:rPr>
              <a:t> </a:t>
            </a:r>
            <a:r>
              <a:rPr sz="1600">
                <a:ln/>
                <a:solidFill>
                  <a:schemeClr val="tx1"/>
                </a:solidFill>
                <a:effectLst/>
              </a:rPr>
              <a:t>자동화</a:t>
            </a:r>
            <a:r>
              <a:rPr lang="en-US" altLang="ko-KR" sz="1600">
                <a:ln/>
                <a:solidFill>
                  <a:schemeClr val="tx1"/>
                </a:solidFill>
                <a:effectLst/>
              </a:rPr>
              <a:t> </a:t>
            </a:r>
            <a:endParaRPr lang="en-US" altLang="ko-KR" sz="1600">
              <a:ln/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r>
              <a:rPr lang="en-US" altLang="ko-KR" sz="1600" b="1">
                <a:sym typeface="+mn-ea"/>
              </a:rPr>
              <a:t>2. </a:t>
            </a:r>
            <a:r>
              <a:rPr sz="1600" b="1">
                <a:sym typeface="+mn-ea"/>
              </a:rPr>
              <a:t>검색기능</a:t>
            </a:r>
            <a:r>
              <a:rPr lang="en-US" altLang="ko-KR" sz="1600" b="1">
                <a:sym typeface="+mn-ea"/>
              </a:rPr>
              <a:t> </a:t>
            </a:r>
            <a:r>
              <a:rPr sz="1600" b="1">
                <a:sym typeface="+mn-ea"/>
              </a:rPr>
              <a:t>구현</a:t>
            </a:r>
            <a:endParaRPr sz="1600" b="1">
              <a:sym typeface="+mn-ea"/>
            </a:endParaRPr>
          </a:p>
          <a:p>
            <a:pPr marL="0" indent="0">
              <a:buNone/>
            </a:pPr>
            <a:r>
              <a:rPr sz="1600" b="1">
                <a:sym typeface="+mn-ea"/>
              </a:rPr>
              <a:t> </a:t>
            </a:r>
            <a:r>
              <a:rPr lang="en-US" altLang="ko-KR" sz="1600" b="1">
                <a:sym typeface="+mn-ea"/>
              </a:rPr>
              <a:t>  </a:t>
            </a:r>
            <a:r>
              <a:rPr sz="1600">
                <a:sym typeface="+mn-ea"/>
              </a:rPr>
              <a:t>체크박스</a:t>
            </a:r>
            <a:r>
              <a:rPr lang="en-US" altLang="ko-KR" sz="1600">
                <a:sym typeface="+mn-ea"/>
              </a:rPr>
              <a:t>  ? gui </a:t>
            </a:r>
            <a:r>
              <a:rPr sz="1600">
                <a:sym typeface="+mn-ea"/>
              </a:rPr>
              <a:t>화를</a:t>
            </a:r>
            <a:r>
              <a:rPr lang="en-US" altLang="ko-KR" sz="1600">
                <a:sym typeface="+mn-ea"/>
              </a:rPr>
              <a:t> </a:t>
            </a:r>
            <a:r>
              <a:rPr sz="1600">
                <a:sym typeface="+mn-ea"/>
              </a:rPr>
              <a:t>통한</a:t>
            </a:r>
            <a:r>
              <a:rPr lang="en-US" altLang="ko-KR" sz="1600">
                <a:sym typeface="+mn-ea"/>
              </a:rPr>
              <a:t> user </a:t>
            </a:r>
            <a:r>
              <a:rPr sz="1600">
                <a:sym typeface="+mn-ea"/>
              </a:rPr>
              <a:t>사용</a:t>
            </a:r>
            <a:r>
              <a:rPr lang="en-US" altLang="ko-KR" sz="1600">
                <a:sym typeface="+mn-ea"/>
              </a:rPr>
              <a:t> </a:t>
            </a:r>
            <a:r>
              <a:rPr sz="1600">
                <a:sym typeface="+mn-ea"/>
              </a:rPr>
              <a:t>편의성을</a:t>
            </a:r>
            <a:r>
              <a:rPr lang="en-US" altLang="ko-KR" sz="1600">
                <a:sym typeface="+mn-ea"/>
              </a:rPr>
              <a:t> </a:t>
            </a:r>
            <a:r>
              <a:rPr sz="1600">
                <a:sym typeface="+mn-ea"/>
              </a:rPr>
              <a:t>증대</a:t>
            </a:r>
            <a:br>
              <a:rPr sz="1600">
                <a:sym typeface="+mn-ea"/>
              </a:rPr>
            </a:br>
            <a:r>
              <a:rPr sz="1600">
                <a:sym typeface="+mn-ea"/>
              </a:rPr>
              <a:t> </a:t>
            </a:r>
            <a:r>
              <a:rPr lang="en-US" altLang="ko-KR" sz="1600">
                <a:sym typeface="+mn-ea"/>
              </a:rPr>
              <a:t>  button </a:t>
            </a:r>
            <a:r>
              <a:rPr sz="1600">
                <a:sym typeface="+mn-ea"/>
              </a:rPr>
              <a:t>당</a:t>
            </a:r>
            <a:r>
              <a:rPr lang="en-US" altLang="ko-KR" sz="1600">
                <a:sym typeface="+mn-ea"/>
              </a:rPr>
              <a:t> , </a:t>
            </a:r>
            <a:r>
              <a:rPr sz="1600">
                <a:sym typeface="+mn-ea"/>
              </a:rPr>
              <a:t>검색구문을</a:t>
            </a:r>
            <a:r>
              <a:rPr lang="en-US" altLang="ko-KR" sz="1600">
                <a:sym typeface="+mn-ea"/>
              </a:rPr>
              <a:t> </a:t>
            </a:r>
            <a:r>
              <a:rPr sz="1600">
                <a:sym typeface="+mn-ea"/>
              </a:rPr>
              <a:t>잘</a:t>
            </a:r>
            <a:r>
              <a:rPr lang="en-US" altLang="ko-KR" sz="1600">
                <a:sym typeface="+mn-ea"/>
              </a:rPr>
              <a:t> </a:t>
            </a:r>
            <a:r>
              <a:rPr sz="1600">
                <a:sym typeface="+mn-ea"/>
              </a:rPr>
              <a:t>짜야한다</a:t>
            </a:r>
            <a:r>
              <a:rPr lang="en-US" altLang="ko-KR" sz="1600">
                <a:sym typeface="+mn-ea"/>
              </a:rPr>
              <a:t>. (</a:t>
            </a:r>
            <a:r>
              <a:rPr sz="1600">
                <a:sym typeface="+mn-ea"/>
              </a:rPr>
              <a:t>열심히</a:t>
            </a:r>
            <a:r>
              <a:rPr lang="en-US" altLang="ko-KR" sz="1600">
                <a:sym typeface="+mn-ea"/>
              </a:rPr>
              <a:t> </a:t>
            </a:r>
            <a:r>
              <a:rPr sz="1600">
                <a:sym typeface="+mn-ea"/>
              </a:rPr>
              <a:t>해요</a:t>
            </a:r>
            <a:r>
              <a:rPr lang="en-US" altLang="ko-KR" sz="1600">
                <a:sym typeface="+mn-ea"/>
              </a:rPr>
              <a:t>)</a:t>
            </a:r>
            <a:endParaRPr lang="en-US" altLang="ko-KR" sz="1600">
              <a:sym typeface="+mn-ea"/>
            </a:endParaRPr>
          </a:p>
          <a:p>
            <a:pPr marL="0" indent="0">
              <a:buNone/>
            </a:pPr>
            <a:endParaRPr lang="en-US" altLang="ko-KR" sz="1600">
              <a:sym typeface="+mn-ea"/>
            </a:endParaRPr>
          </a:p>
          <a:p>
            <a:pPr marL="0" indent="0">
              <a:buNone/>
            </a:pPr>
            <a:r>
              <a:rPr lang="en-US" altLang="ko-KR" sz="1600" b="1">
                <a:sym typeface="+mn-ea"/>
              </a:rPr>
              <a:t>3. </a:t>
            </a:r>
            <a:r>
              <a:rPr sz="1600" b="1">
                <a:sym typeface="+mn-ea"/>
              </a:rPr>
              <a:t>장바구니</a:t>
            </a:r>
            <a:r>
              <a:rPr lang="en-US" altLang="ko-KR" sz="1600" b="1">
                <a:sym typeface="+mn-ea"/>
              </a:rPr>
              <a:t> </a:t>
            </a:r>
            <a:r>
              <a:rPr sz="1600" b="1">
                <a:sym typeface="+mn-ea"/>
              </a:rPr>
              <a:t>및</a:t>
            </a:r>
            <a:r>
              <a:rPr lang="en-US" altLang="ko-KR" sz="1600" b="1">
                <a:sym typeface="+mn-ea"/>
              </a:rPr>
              <a:t> </a:t>
            </a:r>
            <a:r>
              <a:rPr sz="1600" b="1">
                <a:sym typeface="+mn-ea"/>
              </a:rPr>
              <a:t>내보내기</a:t>
            </a:r>
            <a:r>
              <a:rPr lang="en-US" altLang="ko-KR" sz="1600" b="1">
                <a:sym typeface="+mn-ea"/>
              </a:rPr>
              <a:t> </a:t>
            </a:r>
            <a:r>
              <a:rPr sz="1600" b="1">
                <a:sym typeface="+mn-ea"/>
              </a:rPr>
              <a:t>기능</a:t>
            </a:r>
            <a:r>
              <a:rPr lang="en-US" altLang="ko-KR" sz="1600" b="1">
                <a:sym typeface="+mn-ea"/>
              </a:rPr>
              <a:t> </a:t>
            </a:r>
            <a:endParaRPr lang="en-US" altLang="ko-KR" sz="1600" b="1">
              <a:sym typeface="+mn-ea"/>
            </a:endParaRPr>
          </a:p>
          <a:p>
            <a:pPr marL="0" indent="0">
              <a:buNone/>
            </a:pPr>
            <a:r>
              <a:rPr lang="en-US" altLang="ko-KR" sz="1600" b="1">
                <a:sym typeface="+mn-ea"/>
              </a:rPr>
              <a:t>    </a:t>
            </a:r>
            <a:r>
              <a:rPr sz="1600">
                <a:sym typeface="+mn-ea"/>
              </a:rPr>
              <a:t>장바구니</a:t>
            </a:r>
            <a:r>
              <a:rPr lang="en-US" altLang="ko-KR" sz="1600">
                <a:sym typeface="+mn-ea"/>
              </a:rPr>
              <a:t> </a:t>
            </a:r>
            <a:r>
              <a:rPr sz="1600">
                <a:sym typeface="+mn-ea"/>
              </a:rPr>
              <a:t>목록</a:t>
            </a:r>
            <a:r>
              <a:rPr lang="en-US" altLang="ko-KR" sz="1600">
                <a:sym typeface="+mn-ea"/>
              </a:rPr>
              <a:t> template</a:t>
            </a:r>
            <a:r>
              <a:rPr sz="1600">
                <a:sym typeface="+mn-ea"/>
              </a:rPr>
              <a:t>도</a:t>
            </a:r>
            <a:r>
              <a:rPr lang="en-US" altLang="ko-KR" sz="1600">
                <a:sym typeface="+mn-ea"/>
              </a:rPr>
              <a:t> </a:t>
            </a:r>
            <a:r>
              <a:rPr sz="1600">
                <a:sym typeface="+mn-ea"/>
              </a:rPr>
              <a:t>따로</a:t>
            </a:r>
            <a:r>
              <a:rPr lang="en-US" altLang="ko-KR" sz="1600">
                <a:sym typeface="+mn-ea"/>
              </a:rPr>
              <a:t> </a:t>
            </a:r>
            <a:r>
              <a:rPr sz="1600">
                <a:sym typeface="+mn-ea"/>
              </a:rPr>
              <a:t>구현</a:t>
            </a:r>
            <a:r>
              <a:rPr lang="en-US" altLang="ko-KR" sz="1600">
                <a:sym typeface="+mn-ea"/>
              </a:rPr>
              <a:t>. </a:t>
            </a:r>
            <a:endParaRPr lang="en-US" altLang="ko-KR" sz="1600">
              <a:sym typeface="+mn-ea"/>
            </a:endParaRPr>
          </a:p>
          <a:p>
            <a:pPr marL="0" indent="0">
              <a:buNone/>
            </a:pPr>
            <a:r>
              <a:rPr lang="en-US" altLang="ko-KR" sz="1600">
                <a:sym typeface="+mn-ea"/>
              </a:rPr>
              <a:t>    </a:t>
            </a:r>
            <a:r>
              <a:rPr sz="1600">
                <a:sym typeface="+mn-ea"/>
              </a:rPr>
              <a:t>파일</a:t>
            </a:r>
            <a:r>
              <a:rPr lang="en-US" altLang="ko-KR" sz="1600">
                <a:sym typeface="+mn-ea"/>
              </a:rPr>
              <a:t> </a:t>
            </a:r>
            <a:r>
              <a:rPr sz="1600">
                <a:sym typeface="+mn-ea"/>
              </a:rPr>
              <a:t>출력방식</a:t>
            </a:r>
            <a:r>
              <a:rPr lang="en-US" altLang="ko-KR" sz="1600">
                <a:sym typeface="+mn-ea"/>
              </a:rPr>
              <a:t> excel ? </a:t>
            </a:r>
            <a:endParaRPr lang="en-US" altLang="ko-KR" sz="1600">
              <a:sym typeface="+mn-ea"/>
            </a:endParaRPr>
          </a:p>
          <a:p>
            <a:pPr marL="0" indent="0">
              <a:buNone/>
            </a:pPr>
            <a:r>
              <a:rPr sz="1600" b="1">
                <a:solidFill>
                  <a:srgbClr val="00B0F0"/>
                </a:solidFill>
                <a:sym typeface="+mn-ea"/>
              </a:rPr>
              <a:t>&lt;sub 구축 사항&gt;</a:t>
            </a:r>
            <a:endParaRPr sz="1600" b="1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altLang="ko-KR" sz="1600" b="1">
                <a:sym typeface="+mn-ea"/>
              </a:rPr>
              <a:t>1. </a:t>
            </a:r>
            <a:r>
              <a:rPr sz="1600" b="1">
                <a:sym typeface="+mn-ea"/>
              </a:rPr>
              <a:t>회원가입</a:t>
            </a:r>
            <a:r>
              <a:rPr lang="en-US" altLang="ko-KR" sz="1600" b="1">
                <a:sym typeface="+mn-ea"/>
              </a:rPr>
              <a:t> </a:t>
            </a:r>
            <a:r>
              <a:rPr sz="1600" b="1">
                <a:sym typeface="+mn-ea"/>
              </a:rPr>
              <a:t>기능</a:t>
            </a:r>
            <a:r>
              <a:rPr lang="en-US" altLang="ko-KR" sz="1600" b="1">
                <a:sym typeface="+mn-ea"/>
              </a:rPr>
              <a:t>. </a:t>
            </a:r>
            <a:r>
              <a:rPr sz="1600" b="1">
                <a:sym typeface="+mn-ea"/>
              </a:rPr>
              <a:t>최소한의</a:t>
            </a:r>
            <a:r>
              <a:rPr lang="en-US" altLang="ko-KR" sz="1600" b="1">
                <a:sym typeface="+mn-ea"/>
              </a:rPr>
              <a:t> </a:t>
            </a:r>
            <a:r>
              <a:rPr sz="1600" b="1">
                <a:sym typeface="+mn-ea"/>
              </a:rPr>
              <a:t>정보</a:t>
            </a:r>
            <a:r>
              <a:rPr lang="en-US" altLang="ko-KR" sz="1600" b="1">
                <a:sym typeface="+mn-ea"/>
              </a:rPr>
              <a:t>(ex </a:t>
            </a:r>
            <a:r>
              <a:rPr sz="1600" b="1">
                <a:sym typeface="+mn-ea"/>
              </a:rPr>
              <a:t>메일주소</a:t>
            </a:r>
            <a:r>
              <a:rPr lang="en-US" altLang="ko-KR" sz="1600" b="1">
                <a:sym typeface="+mn-ea"/>
              </a:rPr>
              <a:t>)</a:t>
            </a:r>
            <a:r>
              <a:rPr sz="1600" b="1">
                <a:sym typeface="+mn-ea"/>
              </a:rPr>
              <a:t>를</a:t>
            </a:r>
            <a:r>
              <a:rPr lang="en-US" altLang="ko-KR" sz="1600" b="1">
                <a:sym typeface="+mn-ea"/>
              </a:rPr>
              <a:t> </a:t>
            </a:r>
            <a:r>
              <a:rPr sz="1600" b="1">
                <a:sym typeface="+mn-ea"/>
              </a:rPr>
              <a:t>필요로하는</a:t>
            </a:r>
            <a:r>
              <a:rPr lang="en-US" altLang="ko-KR" sz="1600" b="1">
                <a:sym typeface="+mn-ea"/>
              </a:rPr>
              <a:t>  </a:t>
            </a:r>
            <a:endParaRPr lang="en-US" altLang="ko-KR" sz="1600" b="1"/>
          </a:p>
          <a:p>
            <a:pPr marL="0" indent="0">
              <a:buNone/>
            </a:pPr>
            <a:r>
              <a:rPr lang="en-US" altLang="ko-KR" sz="1600" b="1">
                <a:sym typeface="+mn-ea"/>
              </a:rPr>
              <a:t>2. </a:t>
            </a:r>
            <a:r>
              <a:rPr sz="1600" b="1">
                <a:sym typeface="+mn-ea"/>
              </a:rPr>
              <a:t>실</a:t>
            </a:r>
            <a:r>
              <a:rPr lang="en-US" altLang="ko-KR" sz="1600" b="1">
                <a:sym typeface="+mn-ea"/>
              </a:rPr>
              <a:t> </a:t>
            </a:r>
            <a:r>
              <a:rPr sz="1600" b="1">
                <a:sym typeface="+mn-ea"/>
              </a:rPr>
              <a:t>매물의</a:t>
            </a:r>
            <a:r>
              <a:rPr lang="en-US" altLang="ko-KR" sz="1600" b="1">
                <a:sym typeface="+mn-ea"/>
              </a:rPr>
              <a:t> </a:t>
            </a:r>
            <a:r>
              <a:rPr sz="1600" b="1">
                <a:sym typeface="+mn-ea"/>
              </a:rPr>
              <a:t>사진</a:t>
            </a:r>
            <a:r>
              <a:rPr lang="en-US" altLang="ko-KR" sz="1600" b="1">
                <a:sym typeface="+mn-ea"/>
              </a:rPr>
              <a:t>  </a:t>
            </a:r>
            <a:endParaRPr lang="en-US" altLang="ko-KR" sz="1600" b="1"/>
          </a:p>
          <a:p>
            <a:pPr marL="0" indent="0">
              <a:buNone/>
            </a:pPr>
            <a:r>
              <a:rPr lang="en-US" altLang="ko-KR" sz="1600" b="1">
                <a:sym typeface="+mn-ea"/>
              </a:rPr>
              <a:t>3. </a:t>
            </a:r>
            <a:r>
              <a:rPr sz="1600" b="1">
                <a:sym typeface="+mn-ea"/>
              </a:rPr>
              <a:t>네이버</a:t>
            </a:r>
            <a:r>
              <a:rPr lang="en-US" altLang="ko-KR" sz="1600" b="1">
                <a:sym typeface="+mn-ea"/>
              </a:rPr>
              <a:t> </a:t>
            </a:r>
            <a:r>
              <a:rPr sz="1600" b="1">
                <a:sym typeface="+mn-ea"/>
              </a:rPr>
              <a:t>부동산</a:t>
            </a:r>
            <a:r>
              <a:rPr lang="en-US" altLang="ko-KR" sz="1600" b="1">
                <a:sym typeface="+mn-ea"/>
              </a:rPr>
              <a:t> api</a:t>
            </a:r>
            <a:r>
              <a:rPr sz="1600" b="1">
                <a:sym typeface="+mn-ea"/>
              </a:rPr>
              <a:t>를</a:t>
            </a:r>
            <a:r>
              <a:rPr lang="en-US" altLang="ko-KR" sz="1600" b="1">
                <a:sym typeface="+mn-ea"/>
              </a:rPr>
              <a:t> </a:t>
            </a:r>
            <a:r>
              <a:rPr sz="1600" b="1">
                <a:sym typeface="+mn-ea"/>
              </a:rPr>
              <a:t>활용</a:t>
            </a:r>
            <a:r>
              <a:rPr lang="en-US" altLang="ko-KR" sz="1600" b="1">
                <a:sym typeface="+mn-ea"/>
              </a:rPr>
              <a:t> </a:t>
            </a:r>
            <a:r>
              <a:rPr sz="1600" b="1">
                <a:sym typeface="+mn-ea"/>
              </a:rPr>
              <a:t>유사</a:t>
            </a:r>
            <a:r>
              <a:rPr lang="en-US" altLang="ko-KR" sz="1600" b="1">
                <a:sym typeface="+mn-ea"/>
              </a:rPr>
              <a:t> </a:t>
            </a:r>
            <a:r>
              <a:rPr sz="1600" b="1">
                <a:sym typeface="+mn-ea"/>
              </a:rPr>
              <a:t>물건</a:t>
            </a:r>
            <a:r>
              <a:rPr lang="en-US" altLang="ko-KR" sz="1600" b="1">
                <a:sym typeface="+mn-ea"/>
              </a:rPr>
              <a:t> </a:t>
            </a:r>
            <a:r>
              <a:rPr sz="1600" b="1">
                <a:sym typeface="+mn-ea"/>
              </a:rPr>
              <a:t>시세</a:t>
            </a:r>
            <a:r>
              <a:rPr lang="en-US" altLang="ko-KR" sz="1600" b="1">
                <a:sym typeface="+mn-ea"/>
              </a:rPr>
              <a:t> </a:t>
            </a:r>
            <a:r>
              <a:rPr sz="1600" b="1">
                <a:sym typeface="+mn-ea"/>
              </a:rPr>
              <a:t>비교</a:t>
            </a:r>
            <a:r>
              <a:rPr lang="en-US" altLang="ko-KR" sz="1600" b="1">
                <a:sym typeface="+mn-ea"/>
              </a:rPr>
              <a:t>. // </a:t>
            </a:r>
            <a:r>
              <a:rPr sz="1600" b="1">
                <a:sym typeface="+mn-ea"/>
              </a:rPr>
              <a:t>차익</a:t>
            </a:r>
            <a:r>
              <a:rPr lang="en-US" altLang="ko-KR" sz="1600" b="1">
                <a:sym typeface="+mn-ea"/>
              </a:rPr>
              <a:t> </a:t>
            </a:r>
            <a:r>
              <a:rPr sz="1600" b="1">
                <a:sym typeface="+mn-ea"/>
              </a:rPr>
              <a:t>보여주기</a:t>
            </a:r>
            <a:r>
              <a:rPr lang="en-US" altLang="ko-KR" sz="1600" b="1">
                <a:sym typeface="+mn-ea"/>
              </a:rPr>
              <a:t> ? </a:t>
            </a:r>
            <a:endParaRPr sz="1600"/>
          </a:p>
          <a:p>
            <a:pPr marL="0" indent="0">
              <a:buNone/>
            </a:pPr>
            <a:r>
              <a:rPr lang="en-US" altLang="ko-KR" sz="1600" b="1">
                <a:sym typeface="+mn-ea"/>
              </a:rPr>
              <a:t>4.</a:t>
            </a:r>
            <a:r>
              <a:rPr lang="en-US" altLang="ko-KR" sz="1600">
                <a:sym typeface="+mn-ea"/>
              </a:rPr>
              <a:t> </a:t>
            </a:r>
            <a:r>
              <a:rPr sz="1600" b="1">
                <a:sym typeface="+mn-ea"/>
              </a:rPr>
              <a:t>매물</a:t>
            </a:r>
            <a:r>
              <a:rPr lang="en-US" altLang="ko-KR" sz="1600" b="1">
                <a:sym typeface="+mn-ea"/>
              </a:rPr>
              <a:t> </a:t>
            </a:r>
            <a:r>
              <a:rPr sz="1600" b="1">
                <a:sym typeface="+mn-ea"/>
              </a:rPr>
              <a:t>주변</a:t>
            </a:r>
            <a:r>
              <a:rPr lang="en-US" altLang="ko-KR" sz="1600" b="1">
                <a:sym typeface="+mn-ea"/>
              </a:rPr>
              <a:t> </a:t>
            </a:r>
            <a:r>
              <a:rPr sz="1600" b="1">
                <a:sym typeface="+mn-ea"/>
              </a:rPr>
              <a:t>부동산</a:t>
            </a:r>
            <a:r>
              <a:rPr lang="en-US" altLang="ko-KR" sz="1600" b="1">
                <a:sym typeface="+mn-ea"/>
              </a:rPr>
              <a:t> </a:t>
            </a:r>
            <a:r>
              <a:rPr sz="1600" b="1">
                <a:sym typeface="+mn-ea"/>
              </a:rPr>
              <a:t>정보</a:t>
            </a:r>
            <a:endParaRPr sz="1600"/>
          </a:p>
          <a:p>
            <a:pPr marL="0" indent="0">
              <a:buNone/>
            </a:pPr>
            <a:r>
              <a:rPr lang="en-US" altLang="ko-KR" sz="1600">
                <a:sym typeface="+mn-ea"/>
              </a:rPr>
              <a:t>    ex) </a:t>
            </a:r>
            <a:r>
              <a:rPr sz="1600">
                <a:sym typeface="+mn-ea"/>
              </a:rPr>
              <a:t>주변</a:t>
            </a:r>
            <a:r>
              <a:rPr lang="en-US" altLang="ko-KR" sz="1600">
                <a:sym typeface="+mn-ea"/>
              </a:rPr>
              <a:t> </a:t>
            </a:r>
            <a:r>
              <a:rPr sz="1600">
                <a:sym typeface="+mn-ea"/>
              </a:rPr>
              <a:t>생활시설</a:t>
            </a:r>
            <a:r>
              <a:rPr lang="en-US" altLang="ko-KR" sz="1600">
                <a:sym typeface="+mn-ea"/>
              </a:rPr>
              <a:t> </a:t>
            </a:r>
            <a:r>
              <a:rPr sz="1600">
                <a:sym typeface="+mn-ea"/>
              </a:rPr>
              <a:t>정보</a:t>
            </a:r>
            <a:r>
              <a:rPr lang="en-US" altLang="ko-KR" sz="1600">
                <a:sym typeface="+mn-ea"/>
              </a:rPr>
              <a:t> or </a:t>
            </a:r>
            <a:r>
              <a:rPr sz="1600">
                <a:sym typeface="+mn-ea"/>
              </a:rPr>
              <a:t>교통정보</a:t>
            </a:r>
            <a:r>
              <a:rPr lang="en-US" altLang="ko-KR" sz="1600">
                <a:sym typeface="+mn-ea"/>
              </a:rPr>
              <a:t>(ex </a:t>
            </a:r>
            <a:r>
              <a:rPr sz="1600">
                <a:sym typeface="+mn-ea"/>
              </a:rPr>
              <a:t>버스</a:t>
            </a:r>
            <a:r>
              <a:rPr lang="en-US" altLang="ko-KR" sz="1600">
                <a:sym typeface="+mn-ea"/>
              </a:rPr>
              <a:t>, </a:t>
            </a:r>
            <a:r>
              <a:rPr sz="1600">
                <a:sym typeface="+mn-ea"/>
              </a:rPr>
              <a:t>역세권</a:t>
            </a:r>
            <a:r>
              <a:rPr lang="en-US" altLang="ko-KR" sz="1600">
                <a:sym typeface="+mn-ea"/>
              </a:rPr>
              <a:t>?) </a:t>
            </a:r>
            <a:endParaRPr lang="en-US" altLang="ko-KR" sz="1600"/>
          </a:p>
          <a:p>
            <a:pPr marL="0" indent="0">
              <a:buNone/>
            </a:pPr>
            <a:r>
              <a:rPr lang="en-US" altLang="ko-KR" sz="1600" b="1">
                <a:sym typeface="+mn-ea"/>
              </a:rPr>
              <a:t>5. </a:t>
            </a:r>
            <a:r>
              <a:rPr sz="1600" b="1">
                <a:sym typeface="+mn-ea"/>
              </a:rPr>
              <a:t>가입한</a:t>
            </a:r>
            <a:r>
              <a:rPr lang="en-US" altLang="ko-KR" sz="1600" b="1">
                <a:sym typeface="+mn-ea"/>
              </a:rPr>
              <a:t> </a:t>
            </a:r>
            <a:r>
              <a:rPr sz="1600" b="1">
                <a:sym typeface="+mn-ea"/>
              </a:rPr>
              <a:t>회원에</a:t>
            </a:r>
            <a:r>
              <a:rPr lang="en-US" altLang="ko-KR" sz="1600" b="1">
                <a:sym typeface="+mn-ea"/>
              </a:rPr>
              <a:t> </a:t>
            </a:r>
            <a:r>
              <a:rPr sz="1600" b="1">
                <a:sym typeface="+mn-ea"/>
              </a:rPr>
              <a:t>한정하여</a:t>
            </a:r>
            <a:r>
              <a:rPr lang="en-US" altLang="ko-KR" sz="1600" b="1">
                <a:sym typeface="+mn-ea"/>
              </a:rPr>
              <a:t> , </a:t>
            </a:r>
            <a:r>
              <a:rPr sz="1600" b="1">
                <a:sym typeface="+mn-ea"/>
              </a:rPr>
              <a:t>경매실시일전</a:t>
            </a:r>
            <a:r>
              <a:rPr lang="en-US" altLang="ko-KR" sz="1600" b="1">
                <a:sym typeface="+mn-ea"/>
              </a:rPr>
              <a:t> </a:t>
            </a:r>
            <a:r>
              <a:rPr sz="1600" b="1">
                <a:sym typeface="+mn-ea"/>
              </a:rPr>
              <a:t>메일</a:t>
            </a:r>
            <a:r>
              <a:rPr lang="en-US" altLang="ko-KR" sz="1600" b="1">
                <a:sym typeface="+mn-ea"/>
              </a:rPr>
              <a:t> </a:t>
            </a:r>
            <a:r>
              <a:rPr sz="1600" b="1">
                <a:sym typeface="+mn-ea"/>
              </a:rPr>
              <a:t>보내기</a:t>
            </a:r>
            <a:r>
              <a:rPr lang="en-US" altLang="ko-KR" sz="1600" b="1">
                <a:sym typeface="+mn-ea"/>
              </a:rPr>
              <a:t> </a:t>
            </a:r>
            <a:r>
              <a:rPr sz="1600" b="1">
                <a:sym typeface="+mn-ea"/>
              </a:rPr>
              <a:t>기능</a:t>
            </a:r>
            <a:r>
              <a:rPr lang="en-US" altLang="ko-KR" sz="1600" b="1">
                <a:sym typeface="+mn-ea"/>
              </a:rPr>
              <a:t> ? (</a:t>
            </a:r>
            <a:r>
              <a:rPr sz="1600" b="1">
                <a:sym typeface="+mn-ea"/>
              </a:rPr>
              <a:t>불가능</a:t>
            </a:r>
            <a:r>
              <a:rPr lang="en-US" altLang="ko-KR" sz="1600" b="1">
                <a:sym typeface="+mn-ea"/>
              </a:rPr>
              <a:t> </a:t>
            </a:r>
            <a:r>
              <a:rPr sz="1600" b="1">
                <a:sym typeface="+mn-ea"/>
              </a:rPr>
              <a:t>할</a:t>
            </a:r>
            <a:r>
              <a:rPr lang="en-US" altLang="ko-KR" sz="1600" b="1">
                <a:sym typeface="+mn-ea"/>
              </a:rPr>
              <a:t> </a:t>
            </a:r>
            <a:r>
              <a:rPr sz="1600" b="1">
                <a:sym typeface="+mn-ea"/>
              </a:rPr>
              <a:t>것</a:t>
            </a:r>
            <a:r>
              <a:rPr lang="en-US" altLang="ko-KR" sz="1600" b="1">
                <a:sym typeface="+mn-ea"/>
              </a:rPr>
              <a:t> </a:t>
            </a:r>
            <a:r>
              <a:rPr sz="1600" b="1">
                <a:sym typeface="+mn-ea"/>
              </a:rPr>
              <a:t>같다</a:t>
            </a:r>
            <a:r>
              <a:rPr lang="en-US" altLang="ko-KR" sz="1600" b="1">
                <a:sym typeface="+mn-ea"/>
              </a:rPr>
              <a:t>.)</a:t>
            </a:r>
            <a:endParaRPr lang="en-US" altLang="ko-KR" sz="1600" b="1">
              <a:sym typeface="+mn-ea"/>
            </a:endParaRPr>
          </a:p>
          <a:p>
            <a:pPr marL="0" indent="0">
              <a:buNone/>
            </a:pPr>
            <a:r>
              <a:rPr lang="en-US" altLang="ko-KR" sz="1600" b="1">
                <a:sym typeface="+mn-ea"/>
              </a:rPr>
              <a:t>6. </a:t>
            </a:r>
            <a:r>
              <a:rPr sz="1600" b="1">
                <a:sym typeface="+mn-ea"/>
              </a:rPr>
              <a:t>가상경매</a:t>
            </a:r>
            <a:r>
              <a:rPr lang="en-US" altLang="ko-KR" sz="1600" b="1">
                <a:sym typeface="+mn-ea"/>
              </a:rPr>
              <a:t> </a:t>
            </a:r>
            <a:r>
              <a:rPr sz="1600" b="1">
                <a:sym typeface="+mn-ea"/>
              </a:rPr>
              <a:t>시스템</a:t>
            </a:r>
            <a:r>
              <a:rPr lang="en-US" altLang="ko-KR" sz="1600" b="1">
                <a:sym typeface="+mn-ea"/>
              </a:rPr>
              <a:t> ? (</a:t>
            </a:r>
            <a:r>
              <a:rPr sz="1600" b="1">
                <a:sym typeface="+mn-ea"/>
              </a:rPr>
              <a:t>재미로</a:t>
            </a:r>
            <a:r>
              <a:rPr lang="en-US" altLang="ko-KR" sz="1600" b="1">
                <a:sym typeface="+mn-ea"/>
              </a:rPr>
              <a:t>)</a:t>
            </a:r>
            <a:endParaRPr lang="en-US" altLang="ko-KR" sz="1600"/>
          </a:p>
          <a:p>
            <a:pPr marL="0" indent="0">
              <a:buNone/>
            </a:pPr>
            <a:endParaRPr lang="en-US" altLang="ko-KR"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/>
          <p:nvPr>
            <p:ph idx="1"/>
          </p:nvPr>
        </p:nvSpPr>
        <p:spPr>
          <a:xfrm>
            <a:off x="457200" y="0"/>
            <a:ext cx="8229600" cy="6857365"/>
          </a:xfrm>
        </p:spPr>
        <p:txBody>
          <a:bodyPr>
            <a:noAutofit/>
          </a:bodyPr>
          <a:p>
            <a:pPr marL="0" indent="0" algn="ctr">
              <a:buNone/>
            </a:pPr>
            <a:r>
              <a:rPr lang="en-US" altLang="ko-KR" sz="1600" b="1">
                <a:solidFill>
                  <a:srgbClr val="00B0F0"/>
                </a:solidFill>
              </a:rPr>
              <a:t>&lt;</a:t>
            </a:r>
            <a:r>
              <a:rPr sz="1600" b="1">
                <a:solidFill>
                  <a:srgbClr val="00B0F0"/>
                </a:solidFill>
              </a:rPr>
              <a:t>계획표</a:t>
            </a:r>
            <a:r>
              <a:rPr lang="en-US" altLang="ko-KR" sz="1600" b="1">
                <a:solidFill>
                  <a:srgbClr val="00B0F0"/>
                </a:solidFill>
              </a:rPr>
              <a:t>&gt;</a:t>
            </a:r>
            <a:endParaRPr sz="1600" b="1">
              <a:solidFill>
                <a:srgbClr val="00B0F0"/>
              </a:solidFill>
            </a:endParaRPr>
          </a:p>
          <a:p>
            <a:pPr marL="0" indent="0">
              <a:buNone/>
            </a:pPr>
            <a:endParaRPr sz="1600"/>
          </a:p>
          <a:p>
            <a:pPr marL="0" indent="0">
              <a:buNone/>
            </a:pPr>
            <a:r>
              <a:rPr sz="1600" b="1"/>
              <a:t>월</a:t>
            </a:r>
            <a:r>
              <a:rPr lang="en-US" altLang="ko-KR" sz="1600"/>
              <a:t> : db</a:t>
            </a:r>
            <a:r>
              <a:rPr sz="1600"/>
              <a:t>구축을</a:t>
            </a:r>
            <a:r>
              <a:rPr lang="en-US" altLang="ko-KR" sz="1600"/>
              <a:t> </a:t>
            </a:r>
            <a:r>
              <a:rPr sz="1600"/>
              <a:t>위한</a:t>
            </a:r>
            <a:r>
              <a:rPr lang="en-US" altLang="ko-KR" sz="1600"/>
              <a:t> crawling test code</a:t>
            </a:r>
            <a:r>
              <a:rPr sz="1600"/>
              <a:t>작성</a:t>
            </a:r>
            <a:r>
              <a:rPr lang="en-US" altLang="ko-KR" sz="1600"/>
              <a:t> </a:t>
            </a:r>
            <a:endParaRPr lang="en-US" altLang="ko-KR" sz="1600"/>
          </a:p>
          <a:p>
            <a:pPr marL="0" indent="0">
              <a:buNone/>
            </a:pPr>
            <a:r>
              <a:rPr sz="1600" b="1"/>
              <a:t>화</a:t>
            </a:r>
            <a:r>
              <a:rPr lang="en-US" altLang="ko-KR" sz="1600"/>
              <a:t> : if db </a:t>
            </a:r>
            <a:r>
              <a:rPr sz="1600"/>
              <a:t>구축</a:t>
            </a:r>
            <a:r>
              <a:rPr lang="en-US" altLang="ko-KR" sz="1600"/>
              <a:t> finished:</a:t>
            </a:r>
            <a:endParaRPr lang="en-US" altLang="ko-KR" sz="1600"/>
          </a:p>
          <a:p>
            <a:pPr marL="0" indent="0">
              <a:buNone/>
            </a:pPr>
            <a:r>
              <a:rPr lang="en-US" altLang="ko-KR" sz="1600"/>
              <a:t>         do framwork model // view // template </a:t>
            </a:r>
            <a:endParaRPr lang="en-US" altLang="ko-KR" sz="1600"/>
          </a:p>
          <a:p>
            <a:pPr marL="0" indent="0">
              <a:buNone/>
            </a:pPr>
            <a:r>
              <a:rPr lang="en-US" altLang="ko-KR" sz="1600"/>
              <a:t>     else :</a:t>
            </a:r>
            <a:endParaRPr lang="en-US" altLang="ko-KR" sz="1600"/>
          </a:p>
          <a:p>
            <a:pPr marL="0" indent="0">
              <a:buNone/>
            </a:pPr>
            <a:r>
              <a:rPr lang="en-US" altLang="ko-KR" sz="1600"/>
              <a:t>         do while(</a:t>
            </a:r>
            <a:r>
              <a:rPr lang="en-US" altLang="ko-KR" sz="1600">
                <a:sym typeface="+mn-ea"/>
              </a:rPr>
              <a:t>db</a:t>
            </a:r>
            <a:r>
              <a:rPr sz="1600">
                <a:sym typeface="+mn-ea"/>
              </a:rPr>
              <a:t>구축</a:t>
            </a:r>
            <a:r>
              <a:rPr lang="en-US" altLang="ko-KR" sz="1600">
                <a:sym typeface="+mn-ea"/>
              </a:rPr>
              <a:t> finished</a:t>
            </a:r>
            <a:r>
              <a:rPr lang="en-US" altLang="ko-KR" sz="1600"/>
              <a:t>) </a:t>
            </a:r>
            <a:endParaRPr lang="en-US" altLang="ko-KR" sz="1600"/>
          </a:p>
          <a:p>
            <a:pPr marL="0" indent="0">
              <a:buNone/>
            </a:pPr>
            <a:r>
              <a:rPr lang="en-US" altLang="ko-KR" sz="1600"/>
              <a:t>         db </a:t>
            </a:r>
            <a:r>
              <a:rPr sz="1600"/>
              <a:t>구축</a:t>
            </a:r>
            <a:r>
              <a:rPr lang="en-US" altLang="ko-KR" sz="1600"/>
              <a:t> </a:t>
            </a:r>
            <a:endParaRPr lang="en-US" altLang="ko-KR" sz="1600"/>
          </a:p>
          <a:p>
            <a:pPr marL="0" indent="0">
              <a:buNone/>
            </a:pPr>
            <a:r>
              <a:rPr sz="1600" b="1"/>
              <a:t>수</a:t>
            </a:r>
            <a:r>
              <a:rPr lang="en-US" altLang="ko-KR" sz="1600"/>
              <a:t> :  </a:t>
            </a:r>
            <a:r>
              <a:rPr sz="1600"/>
              <a:t>검색기능</a:t>
            </a:r>
            <a:r>
              <a:rPr lang="en-US" altLang="ko-KR" sz="1600"/>
              <a:t> </a:t>
            </a:r>
            <a:r>
              <a:rPr sz="1600"/>
              <a:t>구현을</a:t>
            </a:r>
            <a:r>
              <a:rPr lang="en-US" altLang="ko-KR" sz="1600"/>
              <a:t> </a:t>
            </a:r>
            <a:r>
              <a:rPr sz="1600"/>
              <a:t>메인으로</a:t>
            </a:r>
            <a:r>
              <a:rPr lang="en-US" altLang="ko-KR" sz="1600"/>
              <a:t> // check box </a:t>
            </a:r>
            <a:r>
              <a:rPr sz="1600"/>
              <a:t>별</a:t>
            </a:r>
            <a:r>
              <a:rPr lang="en-US" altLang="ko-KR" sz="1600"/>
              <a:t> </a:t>
            </a:r>
            <a:r>
              <a:rPr sz="1600"/>
              <a:t>실행</a:t>
            </a:r>
            <a:r>
              <a:rPr lang="en-US" altLang="ko-KR" sz="1600"/>
              <a:t> </a:t>
            </a:r>
            <a:r>
              <a:rPr sz="1600"/>
              <a:t>함수</a:t>
            </a:r>
            <a:r>
              <a:rPr lang="en-US" altLang="ko-KR" sz="1600"/>
              <a:t> </a:t>
            </a:r>
            <a:r>
              <a:rPr sz="1600"/>
              <a:t>구현</a:t>
            </a:r>
            <a:r>
              <a:rPr lang="en-US" altLang="ko-KR" sz="1600"/>
              <a:t> // </a:t>
            </a:r>
            <a:r>
              <a:rPr sz="1600"/>
              <a:t>장바구니</a:t>
            </a:r>
            <a:r>
              <a:rPr lang="en-US" altLang="ko-KR" sz="1600"/>
              <a:t> </a:t>
            </a:r>
            <a:r>
              <a:rPr sz="1600"/>
              <a:t>구현</a:t>
            </a:r>
            <a:r>
              <a:rPr lang="en-US" altLang="ko-KR" sz="1600"/>
              <a:t> </a:t>
            </a:r>
            <a:endParaRPr lang="en-US" altLang="ko-KR" sz="1600"/>
          </a:p>
          <a:p>
            <a:pPr marL="0" indent="0">
              <a:buNone/>
            </a:pPr>
            <a:r>
              <a:rPr sz="1600" b="1"/>
              <a:t>목</a:t>
            </a:r>
            <a:r>
              <a:rPr lang="en-US" altLang="ko-KR" sz="1600"/>
              <a:t> :  sub </a:t>
            </a:r>
            <a:r>
              <a:rPr sz="1600"/>
              <a:t>과제</a:t>
            </a:r>
            <a:r>
              <a:rPr lang="en-US" altLang="ko-KR" sz="1600"/>
              <a:t> </a:t>
            </a:r>
            <a:r>
              <a:rPr sz="1600"/>
              <a:t>구현</a:t>
            </a:r>
            <a:r>
              <a:rPr lang="en-US" altLang="ko-KR" sz="1600"/>
              <a:t> </a:t>
            </a:r>
            <a:r>
              <a:rPr sz="1600"/>
              <a:t>시작</a:t>
            </a:r>
            <a:r>
              <a:rPr lang="en-US" altLang="ko-KR" sz="1600"/>
              <a:t> (</a:t>
            </a:r>
            <a:r>
              <a:rPr sz="1600"/>
              <a:t>안되면</a:t>
            </a:r>
            <a:r>
              <a:rPr lang="en-US" altLang="ko-KR" sz="1600"/>
              <a:t> </a:t>
            </a:r>
            <a:r>
              <a:rPr sz="1600"/>
              <a:t>필수</a:t>
            </a:r>
            <a:r>
              <a:rPr lang="en-US" altLang="ko-KR" sz="1600"/>
              <a:t> </a:t>
            </a:r>
            <a:r>
              <a:rPr sz="1600"/>
              <a:t>과제로</a:t>
            </a:r>
            <a:r>
              <a:rPr lang="en-US" altLang="ko-KR" sz="1600"/>
              <a:t>)</a:t>
            </a:r>
            <a:endParaRPr lang="en-US" altLang="ko-KR" sz="1600"/>
          </a:p>
          <a:p>
            <a:pPr marL="0" indent="0">
              <a:buNone/>
            </a:pPr>
            <a:r>
              <a:rPr sz="1600" b="1"/>
              <a:t>금</a:t>
            </a:r>
            <a:r>
              <a:rPr lang="en-US" altLang="ko-KR" sz="1600"/>
              <a:t> :  </a:t>
            </a:r>
            <a:r>
              <a:rPr lang="en-US" altLang="ko-KR" sz="1600">
                <a:sym typeface="+mn-ea"/>
              </a:rPr>
              <a:t>sub </a:t>
            </a:r>
            <a:r>
              <a:rPr sz="1600">
                <a:sym typeface="+mn-ea"/>
              </a:rPr>
              <a:t>과제</a:t>
            </a:r>
            <a:r>
              <a:rPr lang="en-US" altLang="ko-KR" sz="1600">
                <a:sym typeface="+mn-ea"/>
              </a:rPr>
              <a:t> </a:t>
            </a:r>
            <a:r>
              <a:rPr sz="1600">
                <a:sym typeface="+mn-ea"/>
              </a:rPr>
              <a:t>구현</a:t>
            </a:r>
            <a:r>
              <a:rPr lang="en-US" altLang="ko-KR" sz="1600">
                <a:sym typeface="+mn-ea"/>
              </a:rPr>
              <a:t> </a:t>
            </a:r>
            <a:r>
              <a:rPr sz="1600">
                <a:sym typeface="+mn-ea"/>
              </a:rPr>
              <a:t>시작</a:t>
            </a:r>
            <a:r>
              <a:rPr lang="en-US" altLang="ko-KR" sz="1600">
                <a:sym typeface="+mn-ea"/>
              </a:rPr>
              <a:t> (</a:t>
            </a:r>
            <a:r>
              <a:rPr sz="1600">
                <a:sym typeface="+mn-ea"/>
              </a:rPr>
              <a:t>안되면</a:t>
            </a:r>
            <a:r>
              <a:rPr lang="en-US" altLang="ko-KR" sz="1600">
                <a:sym typeface="+mn-ea"/>
              </a:rPr>
              <a:t> </a:t>
            </a:r>
            <a:r>
              <a:rPr sz="1600">
                <a:sym typeface="+mn-ea"/>
              </a:rPr>
              <a:t>필수</a:t>
            </a:r>
            <a:r>
              <a:rPr lang="en-US" altLang="ko-KR" sz="1600">
                <a:sym typeface="+mn-ea"/>
              </a:rPr>
              <a:t> </a:t>
            </a:r>
            <a:r>
              <a:rPr sz="1600">
                <a:sym typeface="+mn-ea"/>
              </a:rPr>
              <a:t>과제로</a:t>
            </a:r>
            <a:r>
              <a:rPr lang="en-US" altLang="ko-KR" sz="1600">
                <a:sym typeface="+mn-ea"/>
              </a:rPr>
              <a:t>) // ppt </a:t>
            </a:r>
            <a:r>
              <a:rPr sz="1600">
                <a:sym typeface="+mn-ea"/>
              </a:rPr>
              <a:t>제작도</a:t>
            </a:r>
            <a:r>
              <a:rPr lang="en-US" altLang="ko-KR" sz="1600">
                <a:sym typeface="+mn-ea"/>
              </a:rPr>
              <a:t> </a:t>
            </a:r>
            <a:r>
              <a:rPr sz="1600">
                <a:sym typeface="+mn-ea"/>
              </a:rPr>
              <a:t>해야되</a:t>
            </a:r>
            <a:r>
              <a:rPr lang="en-US" altLang="ko-KR" sz="1600">
                <a:sym typeface="+mn-ea"/>
              </a:rPr>
              <a:t> ! </a:t>
            </a:r>
            <a:endParaRPr sz="1600"/>
          </a:p>
          <a:p>
            <a:pPr marL="0" indent="0">
              <a:buNone/>
            </a:pPr>
            <a:r>
              <a:rPr sz="1600" b="1"/>
              <a:t>토</a:t>
            </a:r>
            <a:r>
              <a:rPr lang="en-US" altLang="ko-KR" sz="1600"/>
              <a:t> : </a:t>
            </a:r>
            <a:r>
              <a:rPr sz="1600"/>
              <a:t>안되면</a:t>
            </a:r>
            <a:r>
              <a:rPr lang="en-US" altLang="ko-KR" sz="1600"/>
              <a:t> </a:t>
            </a:r>
            <a:r>
              <a:rPr sz="1600"/>
              <a:t>주말도</a:t>
            </a:r>
            <a:r>
              <a:rPr lang="en-US" altLang="ko-KR" sz="1600"/>
              <a:t> </a:t>
            </a:r>
            <a:r>
              <a:rPr sz="1600"/>
              <a:t>해야지</a:t>
            </a:r>
            <a:r>
              <a:rPr lang="en-US" altLang="ko-KR" sz="1600"/>
              <a:t> </a:t>
            </a:r>
            <a:endParaRPr lang="en-US" altLang="ko-KR" sz="1600"/>
          </a:p>
          <a:p>
            <a:pPr marL="0" indent="0">
              <a:buNone/>
            </a:pPr>
            <a:r>
              <a:rPr sz="1600" b="1"/>
              <a:t>일</a:t>
            </a:r>
            <a:r>
              <a:rPr lang="en-US" altLang="ko-KR" sz="1600"/>
              <a:t> : </a:t>
            </a:r>
            <a:r>
              <a:rPr sz="1600">
                <a:sym typeface="+mn-ea"/>
              </a:rPr>
              <a:t>안되면</a:t>
            </a:r>
            <a:r>
              <a:rPr lang="en-US" altLang="ko-KR" sz="1600">
                <a:sym typeface="+mn-ea"/>
              </a:rPr>
              <a:t> </a:t>
            </a:r>
            <a:r>
              <a:rPr sz="1600">
                <a:sym typeface="+mn-ea"/>
              </a:rPr>
              <a:t>주말도</a:t>
            </a:r>
            <a:r>
              <a:rPr lang="en-US" altLang="ko-KR" sz="1600">
                <a:sym typeface="+mn-ea"/>
              </a:rPr>
              <a:t> </a:t>
            </a:r>
            <a:r>
              <a:rPr sz="1600">
                <a:sym typeface="+mn-ea"/>
              </a:rPr>
              <a:t>해야지</a:t>
            </a:r>
            <a:r>
              <a:rPr lang="en-US" altLang="ko-KR" sz="1600">
                <a:sym typeface="+mn-ea"/>
              </a:rPr>
              <a:t> (</a:t>
            </a:r>
            <a:r>
              <a:rPr sz="1600">
                <a:sym typeface="+mn-ea"/>
              </a:rPr>
              <a:t>최종</a:t>
            </a:r>
            <a:r>
              <a:rPr lang="en-US" altLang="ko-KR" sz="1600">
                <a:sym typeface="+mn-ea"/>
              </a:rPr>
              <a:t> </a:t>
            </a:r>
            <a:r>
              <a:rPr sz="1600">
                <a:sym typeface="+mn-ea"/>
              </a:rPr>
              <a:t>수정</a:t>
            </a:r>
            <a:r>
              <a:rPr lang="en-US" altLang="ko-KR" sz="1600">
                <a:sym typeface="+mn-ea"/>
              </a:rPr>
              <a:t>)</a:t>
            </a:r>
            <a:endParaRPr lang="en-US" altLang="ko-KR" sz="1600"/>
          </a:p>
          <a:p>
            <a:pPr marL="0" indent="0">
              <a:buNone/>
            </a:pPr>
            <a:r>
              <a:rPr sz="1600" b="1"/>
              <a:t>월</a:t>
            </a:r>
            <a:r>
              <a:rPr lang="en-US" altLang="ko-KR" sz="1600"/>
              <a:t> : </a:t>
            </a:r>
            <a:r>
              <a:rPr sz="1600"/>
              <a:t>발표</a:t>
            </a:r>
            <a:r>
              <a:rPr lang="en-US" altLang="ko-KR" sz="1600"/>
              <a:t> </a:t>
            </a:r>
            <a:r>
              <a:rPr sz="1600"/>
              <a:t>및</a:t>
            </a:r>
            <a:r>
              <a:rPr lang="en-US" altLang="ko-KR" sz="1600"/>
              <a:t> </a:t>
            </a:r>
            <a:r>
              <a:rPr sz="1600"/>
              <a:t>시연</a:t>
            </a:r>
            <a:r>
              <a:rPr lang="en-US" altLang="ko-KR" sz="1600"/>
              <a:t>  </a:t>
            </a:r>
            <a:endParaRPr lang="en-US" altLang="ko-KR" sz="1600"/>
          </a:p>
          <a:p>
            <a:pPr marL="0" indent="0">
              <a:buNone/>
            </a:pPr>
            <a:endParaRPr lang="en-US" altLang="ko-KR" sz="1600"/>
          </a:p>
          <a:p>
            <a:pPr marL="0" indent="0">
              <a:buNone/>
            </a:pPr>
            <a:r>
              <a:rPr lang="en-US" altLang="ko-KR" sz="1600"/>
              <a:t>&lt;</a:t>
            </a:r>
            <a:r>
              <a:rPr sz="1600"/>
              <a:t>불화</a:t>
            </a:r>
            <a:r>
              <a:rPr lang="en-US" altLang="ko-KR" sz="1600"/>
              <a:t> or </a:t>
            </a:r>
            <a:r>
              <a:rPr sz="1600"/>
              <a:t>불만</a:t>
            </a:r>
            <a:r>
              <a:rPr lang="en-US" altLang="ko-KR" sz="1600"/>
              <a:t> </a:t>
            </a:r>
            <a:r>
              <a:rPr sz="1600"/>
              <a:t>생겼을</a:t>
            </a:r>
            <a:r>
              <a:rPr lang="en-US" altLang="ko-KR" sz="1600"/>
              <a:t> </a:t>
            </a:r>
            <a:r>
              <a:rPr sz="1600"/>
              <a:t>때</a:t>
            </a:r>
            <a:r>
              <a:rPr lang="en-US" altLang="ko-KR" sz="1600"/>
              <a:t> protocol&gt;</a:t>
            </a:r>
            <a:endParaRPr lang="en-US" altLang="ko-KR" sz="1600"/>
          </a:p>
          <a:p>
            <a:pPr marL="0" indent="0">
              <a:buNone/>
            </a:pPr>
            <a:r>
              <a:rPr sz="1600"/>
              <a:t>저녁시간</a:t>
            </a:r>
            <a:r>
              <a:rPr lang="en-US" altLang="ko-KR" sz="1600"/>
              <a:t> </a:t>
            </a:r>
            <a:r>
              <a:rPr sz="1600"/>
              <a:t>노원역</a:t>
            </a:r>
            <a:r>
              <a:rPr lang="en-US" altLang="ko-KR" sz="1600"/>
              <a:t> </a:t>
            </a:r>
            <a:r>
              <a:rPr sz="1600"/>
              <a:t>버거킹에서</a:t>
            </a:r>
            <a:r>
              <a:rPr lang="en-US" altLang="ko-KR" sz="1600"/>
              <a:t> </a:t>
            </a:r>
            <a:r>
              <a:rPr sz="1600"/>
              <a:t>버거사서</a:t>
            </a:r>
            <a:r>
              <a:rPr lang="en-US" altLang="ko-KR" sz="1600"/>
              <a:t> </a:t>
            </a:r>
            <a:r>
              <a:rPr sz="1600"/>
              <a:t>먹기</a:t>
            </a:r>
            <a:r>
              <a:rPr lang="en-US" altLang="ko-KR" sz="1600"/>
              <a:t> at </a:t>
            </a:r>
            <a:r>
              <a:rPr sz="1600"/>
              <a:t>사람없는</a:t>
            </a:r>
            <a:r>
              <a:rPr lang="en-US" altLang="ko-KR" sz="1600"/>
              <a:t> </a:t>
            </a:r>
            <a:r>
              <a:rPr sz="1600"/>
              <a:t>공원에서</a:t>
            </a:r>
            <a:endParaRPr sz="1600"/>
          </a:p>
          <a:p>
            <a:pPr marL="0" indent="0">
              <a:buNone/>
            </a:pPr>
            <a:r>
              <a:rPr lang="en-US" altLang="ko-KR" sz="1600"/>
              <a:t> ( </a:t>
            </a:r>
            <a:r>
              <a:rPr sz="1600"/>
              <a:t>불만</a:t>
            </a:r>
            <a:r>
              <a:rPr lang="en-US" altLang="ko-KR" sz="1600"/>
              <a:t> </a:t>
            </a:r>
            <a:r>
              <a:rPr sz="1600"/>
              <a:t>있는사람이</a:t>
            </a:r>
            <a:r>
              <a:rPr lang="en-US" altLang="ko-KR" sz="1600"/>
              <a:t> </a:t>
            </a:r>
            <a:r>
              <a:rPr sz="1600"/>
              <a:t>제의</a:t>
            </a:r>
            <a:r>
              <a:rPr lang="en-US" altLang="ko-KR" sz="1600"/>
              <a:t> , </a:t>
            </a:r>
            <a:r>
              <a:rPr sz="1600"/>
              <a:t>거부권</a:t>
            </a:r>
            <a:r>
              <a:rPr lang="en-US" altLang="ko-KR" sz="1600"/>
              <a:t> x )  </a:t>
            </a:r>
            <a:endParaRPr lang="en-US" altLang="ko-KR"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TF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맑은 고딕"/>
        <a:cs typeface="Arial"/>
        <a:font script="Jpan" typeface="ＭＳ Ｐゴシック"/>
        <a:font script="Hang" typeface="맑은 고딕"/>
        <a:font script="Hans" typeface="宋?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맑은 고딕"/>
        <a:cs typeface="Arial"/>
        <a:font script="Jpan" typeface="ＭＳ Ｐゴシック"/>
        <a:font script="Hang" typeface="맑은 고딕"/>
        <a:font script="Hans" typeface="宋?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Office 테마1">
        <a:dk1>
          <a:srgbClr val="264C72"/>
        </a:dk1>
        <a:lt1>
          <a:srgbClr val="FFFFFF"/>
        </a:lt1>
        <a:dk2>
          <a:srgbClr val="347775"/>
        </a:dk2>
        <a:lt2>
          <a:srgbClr val="D7D7D7"/>
        </a:lt2>
        <a:accent1>
          <a:srgbClr val="63A6A4"/>
        </a:accent1>
        <a:accent2>
          <a:srgbClr val="323232"/>
        </a:accent2>
        <a:accent3>
          <a:srgbClr val="9D9C9C"/>
        </a:accent3>
        <a:accent4>
          <a:srgbClr val="C1C0C0"/>
        </a:accent4>
        <a:accent5>
          <a:srgbClr val="E5E4E4"/>
        </a:accent5>
        <a:accent6>
          <a:srgbClr val="716340"/>
        </a:accent6>
        <a:hlink>
          <a:srgbClr val="F9F1D3"/>
        </a:hlink>
        <a:folHlink>
          <a:srgbClr val="E2CDB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2">
        <a:dk1>
          <a:srgbClr val="000000"/>
        </a:dk1>
        <a:lt1>
          <a:srgbClr val="FFFFFF"/>
        </a:lt1>
        <a:dk2>
          <a:srgbClr val="538E2F"/>
        </a:dk2>
        <a:lt2>
          <a:srgbClr val="D5E8B5"/>
        </a:lt2>
        <a:accent1>
          <a:srgbClr val="7FA854"/>
        </a:accent1>
        <a:accent2>
          <a:srgbClr val="1C4001"/>
        </a:accent2>
        <a:accent3>
          <a:srgbClr val="838B33"/>
        </a:accent3>
        <a:accent4>
          <a:srgbClr val="B3BE4E"/>
        </a:accent4>
        <a:accent5>
          <a:srgbClr val="FD8A03"/>
        </a:accent5>
        <a:accent6>
          <a:srgbClr val="000099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3">
        <a:dk1>
          <a:srgbClr val="1B3F63"/>
        </a:dk1>
        <a:lt1>
          <a:srgbClr val="FFFFFF"/>
        </a:lt1>
        <a:dk2>
          <a:srgbClr val="849FB5"/>
        </a:dk2>
        <a:lt2>
          <a:srgbClr val="EAF1F7"/>
        </a:lt2>
        <a:accent1>
          <a:srgbClr val="356B9D"/>
        </a:accent1>
        <a:accent2>
          <a:srgbClr val="003366"/>
        </a:accent2>
        <a:accent3>
          <a:srgbClr val="6F8FA9"/>
        </a:accent3>
        <a:accent4>
          <a:srgbClr val="585E68"/>
        </a:accent4>
        <a:accent5>
          <a:srgbClr val="000066"/>
        </a:accent5>
        <a:accent6>
          <a:srgbClr val="666699"/>
        </a:accent6>
        <a:hlink>
          <a:srgbClr val="4E6B83"/>
        </a:hlink>
        <a:folHlink>
          <a:srgbClr val="D3D1C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4">
        <a:dk1>
          <a:srgbClr val="000000"/>
        </a:dk1>
        <a:lt1>
          <a:srgbClr val="FFFFFF"/>
        </a:lt1>
        <a:dk2>
          <a:srgbClr val="1E1400"/>
        </a:dk2>
        <a:lt2>
          <a:srgbClr val="B2A390"/>
        </a:lt2>
        <a:accent1>
          <a:srgbClr val="996633"/>
        </a:accent1>
        <a:accent2>
          <a:srgbClr val="ABA97D"/>
        </a:accent2>
        <a:accent3>
          <a:srgbClr val="5F5241"/>
        </a:accent3>
        <a:accent4>
          <a:srgbClr val="333300"/>
        </a:accent4>
        <a:accent5>
          <a:srgbClr val="663300"/>
        </a:accent5>
        <a:accent6>
          <a:srgbClr val="ABA97D"/>
        </a:accent6>
        <a:hlink>
          <a:srgbClr val="00B0F0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5">
        <a:dk1>
          <a:srgbClr val="796A5B"/>
        </a:dk1>
        <a:lt1>
          <a:srgbClr val="FFFFFF"/>
        </a:lt1>
        <a:dk2>
          <a:srgbClr val="3C351C"/>
        </a:dk2>
        <a:lt2>
          <a:srgbClr val="E0D4C6"/>
        </a:lt2>
        <a:accent1>
          <a:srgbClr val="381D1C"/>
        </a:accent1>
        <a:accent2>
          <a:srgbClr val="9F9081"/>
        </a:accent2>
        <a:accent3>
          <a:srgbClr val="2952A5"/>
        </a:accent3>
        <a:accent4>
          <a:srgbClr val="A73422"/>
        </a:accent4>
        <a:accent5>
          <a:srgbClr val="848C31"/>
        </a:accent5>
        <a:accent6>
          <a:srgbClr val="EAAD36"/>
        </a:accent6>
        <a:hlink>
          <a:srgbClr val="BBAB6F"/>
        </a:hlink>
        <a:folHlink>
          <a:srgbClr val="584E2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6">
        <a:dk1>
          <a:srgbClr val="0671C3"/>
        </a:dk1>
        <a:lt1>
          <a:srgbClr val="FFFFFF"/>
        </a:lt1>
        <a:dk2>
          <a:srgbClr val="0D4390"/>
        </a:dk2>
        <a:lt2>
          <a:srgbClr val="C9C9C9"/>
        </a:lt2>
        <a:accent1>
          <a:srgbClr val="436F9F"/>
        </a:accent1>
        <a:accent2>
          <a:srgbClr val="128298"/>
        </a:accent2>
        <a:accent3>
          <a:srgbClr val="53548A"/>
        </a:accent3>
        <a:accent4>
          <a:srgbClr val="963A98"/>
        </a:accent4>
        <a:accent5>
          <a:srgbClr val="33CCCC"/>
        </a:accent5>
        <a:accent6>
          <a:srgbClr val="627AAE"/>
        </a:accent6>
        <a:hlink>
          <a:srgbClr val="0000FF"/>
        </a:hlink>
        <a:folHlink>
          <a:srgbClr val="00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7">
        <a:dk1>
          <a:srgbClr val="CEC4BC"/>
        </a:dk1>
        <a:lt1>
          <a:srgbClr val="FFFFFF"/>
        </a:lt1>
        <a:dk2>
          <a:srgbClr val="847062"/>
        </a:dk2>
        <a:lt2>
          <a:srgbClr val="57402F"/>
        </a:lt2>
        <a:accent1>
          <a:srgbClr val="57402F"/>
        </a:accent1>
        <a:accent2>
          <a:srgbClr val="D83D5C"/>
        </a:accent2>
        <a:accent3>
          <a:srgbClr val="94C7CC"/>
        </a:accent3>
        <a:accent4>
          <a:srgbClr val="E39B53"/>
        </a:accent4>
        <a:accent5>
          <a:srgbClr val="C45865"/>
        </a:accent5>
        <a:accent6>
          <a:srgbClr val="B2B2B2"/>
        </a:accent6>
        <a:hlink>
          <a:srgbClr val="E27B25"/>
        </a:hlink>
        <a:folHlink>
          <a:srgbClr val="D2808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8">
        <a:dk1>
          <a:srgbClr val="B4B4B4"/>
        </a:dk1>
        <a:lt1>
          <a:srgbClr val="F2F2F2"/>
        </a:lt1>
        <a:dk2>
          <a:srgbClr val="FFE68B"/>
        </a:dk2>
        <a:lt2>
          <a:srgbClr val="FFFAEB"/>
        </a:lt2>
        <a:accent1>
          <a:srgbClr val="FFAE00"/>
        </a:accent1>
        <a:accent2>
          <a:srgbClr val="FFCF1B"/>
        </a:accent2>
        <a:accent3>
          <a:srgbClr val="FD8A03"/>
        </a:accent3>
        <a:accent4>
          <a:srgbClr val="FF5509"/>
        </a:accent4>
        <a:accent5>
          <a:srgbClr val="FF9566"/>
        </a:accent5>
        <a:accent6>
          <a:srgbClr val="521B00"/>
        </a:accent6>
        <a:hlink>
          <a:srgbClr val="FF3300"/>
        </a:hlink>
        <a:folHlink>
          <a:srgbClr val="FF00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9">
        <a:dk1>
          <a:srgbClr val="FE6100"/>
        </a:dk1>
        <a:lt1>
          <a:srgbClr val="FFFFFF"/>
        </a:lt1>
        <a:dk2>
          <a:srgbClr val="363636"/>
        </a:dk2>
        <a:lt2>
          <a:srgbClr val="F79015"/>
        </a:lt2>
        <a:accent1>
          <a:srgbClr val="FF4546"/>
        </a:accent1>
        <a:accent2>
          <a:srgbClr val="D8D8D8"/>
        </a:accent2>
        <a:accent3>
          <a:srgbClr val="FFCC00"/>
        </a:accent3>
        <a:accent4>
          <a:srgbClr val="823200"/>
        </a:accent4>
        <a:accent5>
          <a:srgbClr val="858585"/>
        </a:accent5>
        <a:accent6>
          <a:srgbClr val="993366"/>
        </a:accent6>
        <a:hlink>
          <a:srgbClr val="CCFF33"/>
        </a:hlink>
        <a:folHlink>
          <a:srgbClr val="800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10">
        <a:dk1>
          <a:srgbClr val="000000"/>
        </a:dk1>
        <a:lt1>
          <a:srgbClr val="FFFFFF"/>
        </a:lt1>
        <a:dk2>
          <a:srgbClr val="3337D5"/>
        </a:dk2>
        <a:lt2>
          <a:srgbClr val="2B9DD7"/>
        </a:lt2>
        <a:accent1>
          <a:srgbClr val="337CD6"/>
        </a:accent1>
        <a:accent2>
          <a:srgbClr val="3333FF"/>
        </a:accent2>
        <a:accent3>
          <a:srgbClr val="99CCFF"/>
        </a:accent3>
        <a:accent4>
          <a:srgbClr val="C8E3FF"/>
        </a:accent4>
        <a:accent5>
          <a:srgbClr val="66C408"/>
        </a:accent5>
        <a:accent6>
          <a:srgbClr val="FF6F00"/>
        </a:accent6>
        <a:hlink>
          <a:srgbClr val="B0D6F6"/>
        </a:hlink>
        <a:folHlink>
          <a:srgbClr val="7FA9F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11">
        <a:dk1>
          <a:srgbClr val="323232"/>
        </a:dk1>
        <a:lt1>
          <a:srgbClr val="FFFFFF"/>
        </a:lt1>
        <a:dk2>
          <a:srgbClr val="998EB0"/>
        </a:dk2>
        <a:lt2>
          <a:srgbClr val="C0CEC8"/>
        </a:lt2>
        <a:accent1>
          <a:srgbClr val="C2C4D0"/>
        </a:accent1>
        <a:accent2>
          <a:srgbClr val="78629C"/>
        </a:accent2>
        <a:accent3>
          <a:srgbClr val="CABEAE"/>
        </a:accent3>
        <a:accent4>
          <a:srgbClr val="FFC39B"/>
        </a:accent4>
        <a:accent5>
          <a:srgbClr val="F0F5F3"/>
        </a:accent5>
        <a:accent6>
          <a:srgbClr val="4B7939"/>
        </a:accent6>
        <a:hlink>
          <a:srgbClr val="F9F1D3"/>
        </a:hlink>
        <a:folHlink>
          <a:srgbClr val="E2CDB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12">
        <a:dk1>
          <a:srgbClr val="000000"/>
        </a:dk1>
        <a:lt1>
          <a:srgbClr val="FFFFFF"/>
        </a:lt1>
        <a:dk2>
          <a:srgbClr val="031F57"/>
        </a:dk2>
        <a:lt2>
          <a:srgbClr val="D7F5FF"/>
        </a:lt2>
        <a:accent1>
          <a:srgbClr val="063879"/>
        </a:accent1>
        <a:accent2>
          <a:srgbClr val="5B9EF7"/>
        </a:accent2>
        <a:accent3>
          <a:srgbClr val="008DBB"/>
        </a:accent3>
        <a:accent4>
          <a:srgbClr val="37CFFF"/>
        </a:accent4>
        <a:accent5>
          <a:srgbClr val="CBD2D7"/>
        </a:accent5>
        <a:accent6>
          <a:srgbClr val="5C6E7A"/>
        </a:accent6>
        <a:hlink>
          <a:srgbClr val="28D3EA"/>
        </a:hlink>
        <a:folHlink>
          <a:srgbClr val="0033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13">
        <a:dk1>
          <a:srgbClr val="3F3F3F"/>
        </a:dk1>
        <a:lt1>
          <a:srgbClr val="FFFFFF"/>
        </a:lt1>
        <a:dk2>
          <a:srgbClr val="037CD7"/>
        </a:dk2>
        <a:lt2>
          <a:srgbClr val="CCECFF"/>
        </a:lt2>
        <a:accent1>
          <a:srgbClr val="062466"/>
        </a:accent1>
        <a:accent2>
          <a:srgbClr val="2D88D3"/>
        </a:accent2>
        <a:accent3>
          <a:srgbClr val="54E2D4"/>
        </a:accent3>
        <a:accent4>
          <a:srgbClr val="92D050"/>
        </a:accent4>
        <a:accent5>
          <a:srgbClr val="3366CC"/>
        </a:accent5>
        <a:accent6>
          <a:srgbClr val="FFCC00"/>
        </a:accent6>
        <a:hlink>
          <a:srgbClr val="0000FF"/>
        </a:hlink>
        <a:folHlink>
          <a:srgbClr val="800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14">
        <a:dk1>
          <a:srgbClr val="000000"/>
        </a:dk1>
        <a:lt1>
          <a:srgbClr val="FFFFFF"/>
        </a:lt1>
        <a:dk2>
          <a:srgbClr val="D4C7CB"/>
        </a:dk2>
        <a:lt2>
          <a:srgbClr val="F3DF88"/>
        </a:lt2>
        <a:accent1>
          <a:srgbClr val="464D46"/>
        </a:accent1>
        <a:accent2>
          <a:srgbClr val="E5705D"/>
        </a:accent2>
        <a:accent3>
          <a:srgbClr val="2D9B9B"/>
        </a:accent3>
        <a:accent4>
          <a:srgbClr val="5A4E56"/>
        </a:accent4>
        <a:accent5>
          <a:srgbClr val="DBF3F4"/>
        </a:accent5>
        <a:accent6>
          <a:srgbClr val="9A8B95"/>
        </a:accent6>
        <a:hlink>
          <a:srgbClr val="EAC731"/>
        </a:hlink>
        <a:folHlink>
          <a:srgbClr val="AC39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15">
        <a:dk1>
          <a:srgbClr val="333333"/>
        </a:dk1>
        <a:lt1>
          <a:srgbClr val="FFFFFF"/>
        </a:lt1>
        <a:dk2>
          <a:srgbClr val="24AA7E"/>
        </a:dk2>
        <a:lt2>
          <a:srgbClr val="B9D6DB"/>
        </a:lt2>
        <a:accent1>
          <a:srgbClr val="2E6774"/>
        </a:accent1>
        <a:accent2>
          <a:srgbClr val="00825A"/>
        </a:accent2>
        <a:accent3>
          <a:srgbClr val="31255D"/>
        </a:accent3>
        <a:accent4>
          <a:srgbClr val="49711E"/>
        </a:accent4>
        <a:accent5>
          <a:srgbClr val="92D050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16">
        <a:dk1>
          <a:srgbClr val="000000"/>
        </a:dk1>
        <a:lt1>
          <a:srgbClr val="FFFFFF"/>
        </a:lt1>
        <a:dk2>
          <a:srgbClr val="323010"/>
        </a:dk2>
        <a:lt2>
          <a:srgbClr val="2F9CA7"/>
        </a:lt2>
        <a:accent1>
          <a:srgbClr val="52431A"/>
        </a:accent1>
        <a:accent2>
          <a:srgbClr val="6B6823"/>
        </a:accent2>
        <a:accent3>
          <a:srgbClr val="63C8D3"/>
        </a:accent3>
        <a:accent4>
          <a:srgbClr val="278089"/>
        </a:accent4>
        <a:accent5>
          <a:srgbClr val="8495A0"/>
        </a:accent5>
        <a:accent6>
          <a:srgbClr val="777777"/>
        </a:accent6>
        <a:hlink>
          <a:srgbClr val="28D3EA"/>
        </a:hlink>
        <a:folHlink>
          <a:srgbClr val="0033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17">
        <a:dk1>
          <a:srgbClr val="333333"/>
        </a:dk1>
        <a:lt1>
          <a:srgbClr val="A5A5A5"/>
        </a:lt1>
        <a:dk2>
          <a:srgbClr val="5F5F5F"/>
        </a:dk2>
        <a:lt2>
          <a:srgbClr val="36424A"/>
        </a:lt2>
        <a:accent1>
          <a:srgbClr val="4185BA"/>
        </a:accent1>
        <a:accent2>
          <a:srgbClr val="4C5FCF"/>
        </a:accent2>
        <a:accent3>
          <a:srgbClr val="47526C"/>
        </a:accent3>
        <a:accent4>
          <a:srgbClr val="483B81"/>
        </a:accent4>
        <a:accent5>
          <a:srgbClr val="7B417B"/>
        </a:accent5>
        <a:accent6>
          <a:srgbClr val="B20D1E"/>
        </a:accent6>
        <a:hlink>
          <a:srgbClr val="0000FF"/>
        </a:hlink>
        <a:folHlink>
          <a:srgbClr val="800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18">
        <a:dk1>
          <a:srgbClr val="7B4D7C"/>
        </a:dk1>
        <a:lt1>
          <a:srgbClr val="F3F0F4"/>
        </a:lt1>
        <a:dk2>
          <a:srgbClr val="888888"/>
        </a:dk2>
        <a:lt2>
          <a:srgbClr val="5A3452"/>
        </a:lt2>
        <a:accent1>
          <a:srgbClr val="CD1973"/>
        </a:accent1>
        <a:accent2>
          <a:srgbClr val="3A3A3A"/>
        </a:accent2>
        <a:accent3>
          <a:srgbClr val="5E2856"/>
        </a:accent3>
        <a:accent4>
          <a:srgbClr val="525252"/>
        </a:accent4>
        <a:accent5>
          <a:srgbClr val="841490"/>
        </a:accent5>
        <a:accent6>
          <a:srgbClr val="4686BA"/>
        </a:accent6>
        <a:hlink>
          <a:srgbClr val="FE19FF"/>
        </a:hlink>
        <a:folHlink>
          <a:srgbClr val="FF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19">
        <a:dk1>
          <a:srgbClr val="3F3F3F"/>
        </a:dk1>
        <a:lt1>
          <a:srgbClr val="F2F2F2"/>
        </a:lt1>
        <a:dk2>
          <a:srgbClr val="4A452A"/>
        </a:dk2>
        <a:lt2>
          <a:srgbClr val="AAB16E"/>
        </a:lt2>
        <a:accent1>
          <a:srgbClr val="B19D7B"/>
        </a:accent1>
        <a:accent2>
          <a:srgbClr val="92715C"/>
        </a:accent2>
        <a:accent3>
          <a:srgbClr val="E5E4E4"/>
        </a:accent3>
        <a:accent4>
          <a:srgbClr val="576B49"/>
        </a:accent4>
        <a:accent5>
          <a:srgbClr val="9CB2BC"/>
        </a:accent5>
        <a:accent6>
          <a:srgbClr val="800000"/>
        </a:accent6>
        <a:hlink>
          <a:srgbClr val="F9F1D3"/>
        </a:hlink>
        <a:folHlink>
          <a:srgbClr val="E2CDB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20">
        <a:dk1>
          <a:srgbClr val="505343"/>
        </a:dk1>
        <a:lt1>
          <a:srgbClr val="FFFFFF"/>
        </a:lt1>
        <a:dk2>
          <a:srgbClr val="D2C449"/>
        </a:dk2>
        <a:lt2>
          <a:srgbClr val="D9D9B9"/>
        </a:lt2>
        <a:accent1>
          <a:srgbClr val="6B6F5A"/>
        </a:accent1>
        <a:accent2>
          <a:srgbClr val="AA9D2A"/>
        </a:accent2>
        <a:accent3>
          <a:srgbClr val="8D977E"/>
        </a:accent3>
        <a:accent4>
          <a:srgbClr val="434343"/>
        </a:accent4>
        <a:accent5>
          <a:srgbClr val="ABB76B"/>
        </a:accent5>
        <a:accent6>
          <a:srgbClr val="EFC511"/>
        </a:accent6>
        <a:hlink>
          <a:srgbClr val="2B5463"/>
        </a:hlink>
        <a:folHlink>
          <a:srgbClr val="3F899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21">
        <a:dk1>
          <a:srgbClr val="242424"/>
        </a:dk1>
        <a:lt1>
          <a:srgbClr val="FFFFFF"/>
        </a:lt1>
        <a:dk2>
          <a:srgbClr val="352B33"/>
        </a:dk2>
        <a:lt2>
          <a:srgbClr val="D6CCD4"/>
        </a:lt2>
        <a:accent1>
          <a:srgbClr val="846D7F"/>
        </a:accent1>
        <a:accent2>
          <a:srgbClr val="DC947E"/>
        </a:accent2>
        <a:accent3>
          <a:srgbClr val="D47A5E"/>
        </a:accent3>
        <a:accent4>
          <a:srgbClr val="E6CBA0"/>
        </a:accent4>
        <a:accent5>
          <a:srgbClr val="CF9C49"/>
        </a:accent5>
        <a:accent6>
          <a:srgbClr val="DED97C"/>
        </a:accent6>
        <a:hlink>
          <a:srgbClr val="FFFFFF"/>
        </a:hlink>
        <a:folHlink>
          <a:srgbClr val="783F5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1682</Words>
  <Application>WPS Presentation</Application>
  <PresentationFormat>화면 슬라이드 쇼</PresentationFormat>
  <Paragraphs>70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5" baseType="lpstr">
      <vt:lpstr>Arial</vt:lpstr>
      <vt:lpstr>SimSun</vt:lpstr>
      <vt:lpstr>Wingdings</vt:lpstr>
      <vt:lpstr>Arial</vt:lpstr>
      <vt:lpstr>HY견고딕</vt:lpstr>
      <vt:lpstr>Hancom Gothic</vt:lpstr>
      <vt:lpstr>Malgun Gothic</vt:lpstr>
      <vt:lpstr>Microsoft YaHei</vt:lpstr>
      <vt:lpstr>Arial Unicode MS</vt:lpstr>
      <vt:lpstr>Calibri</vt:lpstr>
      <vt:lpstr>Office 테마</vt:lpstr>
      <vt:lpstr>View_코로나                                                 - 박고동, 최태현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NOPIORDA</cp:lastModifiedBy>
  <cp:revision>13</cp:revision>
  <dcterms:created xsi:type="dcterms:W3CDTF">2015-03-11T08:39:00Z</dcterms:created>
  <dcterms:modified xsi:type="dcterms:W3CDTF">2020-12-21T07:14:28Z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1033-11.2.0.9906</vt:lpwstr>
  </property>
</Properties>
</file>