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6" r:id="rId2"/>
    <p:sldId id="452" r:id="rId3"/>
    <p:sldId id="448" r:id="rId4"/>
    <p:sldId id="451" r:id="rId5"/>
    <p:sldId id="449" r:id="rId6"/>
    <p:sldId id="447" r:id="rId7"/>
    <p:sldId id="453" r:id="rId8"/>
    <p:sldId id="450" r:id="rId9"/>
    <p:sldId id="45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i" initials="c" lastIdx="1" clrIdx="0">
    <p:extLst>
      <p:ext uri="{19B8F6BF-5375-455C-9EA6-DF929625EA0E}">
        <p15:presenceInfo xmlns:p15="http://schemas.microsoft.com/office/powerpoint/2012/main" userId="cho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00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56F119-B131-4116-825F-6B597FEF39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EE3644-BF27-408B-931A-2787820659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6000"/>
                </a:schemeClr>
              </a:gs>
              <a:gs pos="41600">
                <a:srgbClr val="161616">
                  <a:alpha val="54000"/>
                </a:srgbClr>
              </a:gs>
              <a:gs pos="100000">
                <a:schemeClr val="tx1">
                  <a:alpha val="2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8622C3-1909-4ED2-A307-D0493C288619}"/>
              </a:ext>
            </a:extLst>
          </p:cNvPr>
          <p:cNvSpPr txBox="1"/>
          <p:nvPr userDrawn="1"/>
        </p:nvSpPr>
        <p:spPr>
          <a:xfrm>
            <a:off x="1151192" y="1019812"/>
            <a:ext cx="72811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i="1" spc="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Revolutionary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i="1" spc="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Diagnosis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200" b="1" i="1" spc="60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Platform</a:t>
            </a:r>
            <a:endParaRPr lang="ko-KR" altLang="en-US" sz="7200" b="1" i="1" spc="60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latin typeface="Century Gothic" panose="020B0502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EBBCF66-5B04-4581-BFD2-C99EDC797233}"/>
              </a:ext>
            </a:extLst>
          </p:cNvPr>
          <p:cNvCxnSpPr>
            <a:cxnSpLocks/>
          </p:cNvCxnSpPr>
          <p:nvPr userDrawn="1"/>
        </p:nvCxnSpPr>
        <p:spPr>
          <a:xfrm>
            <a:off x="1205816" y="4686570"/>
            <a:ext cx="4458971" cy="0"/>
          </a:xfrm>
          <a:prstGeom prst="lin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2971DE84-A88D-4C65-BD9F-97AC1A123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82" y="6070822"/>
            <a:ext cx="160020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1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85086-28B7-45CF-88B4-A81CE8B4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5E5381-7FA6-4AC9-AFE3-C9AB7B107C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724A1A-84AF-4321-A2B4-18E6CB5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E6ECDA-AA53-486C-97FD-0E4192B6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28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253FC77-4428-456F-BF7F-F9F570E08D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CB8591-A382-4A0B-9969-108FAB0A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73553-89F6-4A0D-9492-5EEA31860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98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F89DF4-EAC4-49A1-99FC-0A4F6FF8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113124-8B8C-4D62-92B9-58F07C0E4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6B0176-E4CA-4D8C-96EC-70059CCF7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3F905-C81B-43EF-A881-B4369414F4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11A0D-AB05-4400-90F9-804BF4E89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9F3127-6C44-4767-B346-8BCB4976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794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02521C-7E30-4D49-AA8D-961FF2ED4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1F0012D-9E8D-440A-961D-45A925912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8D3970-CF5D-415F-BA88-467671526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AE5537-78BE-4A43-9720-960F9FE9F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47DB64-7A2F-484D-8E03-A02AACB6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2D974F-0B21-4FE2-A644-BDE3D87D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54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DC0DB-A783-4192-B9BC-6CF204318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BCCAB-633C-45CA-9277-D89116F10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0D3EE5-4EDC-49B8-AC1C-814A4B7A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ECC51D-7E67-4C13-AB59-2DE8A1D59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F6525-7E0F-40F3-AE91-372EA4B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32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285A4C-CDF8-4985-BAF0-319174BE58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E30F45-C1F3-4E89-BB50-8FEF8FCBE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3935A4-26D1-49E3-862B-F552A058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D1E9F0-F0FD-4FD4-B9EA-138D814F0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4B0FE-3836-491B-A234-940BC2916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66189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50DF2-0774-41BD-809A-45FC5986C12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3D3CD-85E1-4A9A-85B1-F86D431D98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298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EBBCF66-5B04-4581-BFD2-C99EDC797233}"/>
              </a:ext>
            </a:extLst>
          </p:cNvPr>
          <p:cNvCxnSpPr>
            <a:cxnSpLocks/>
          </p:cNvCxnSpPr>
          <p:nvPr userDrawn="1"/>
        </p:nvCxnSpPr>
        <p:spPr>
          <a:xfrm>
            <a:off x="9310255" y="2264382"/>
            <a:ext cx="2550025" cy="0"/>
          </a:xfrm>
          <a:prstGeom prst="lin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직사각형 10"/>
          <p:cNvSpPr/>
          <p:nvPr userDrawn="1"/>
        </p:nvSpPr>
        <p:spPr>
          <a:xfrm>
            <a:off x="173812" y="69627"/>
            <a:ext cx="12018188" cy="1201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8622C3-1909-4ED2-A307-D0493C288619}"/>
              </a:ext>
            </a:extLst>
          </p:cNvPr>
          <p:cNvSpPr txBox="1"/>
          <p:nvPr userDrawn="1"/>
        </p:nvSpPr>
        <p:spPr>
          <a:xfrm>
            <a:off x="6574612" y="301270"/>
            <a:ext cx="54712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i="1" spc="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Revolutionary</a:t>
            </a:r>
          </a:p>
          <a:p>
            <a:pPr marL="180975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i="1" spc="6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Diagnosis</a:t>
            </a:r>
            <a:endParaRPr lang="en-US" altLang="ko-KR" sz="4000" b="1" i="1" spc="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80975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i="1" spc="6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schemeClr val="tx1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Platform</a:t>
            </a:r>
            <a:endParaRPr lang="ko-KR" altLang="en-US" sz="4000" b="1" i="1" spc="600" dirty="0">
              <a:ln>
                <a:solidFill>
                  <a:srgbClr val="4472C4">
                    <a:alpha val="0"/>
                  </a:srgbClr>
                </a:solidFill>
              </a:ln>
              <a:solidFill>
                <a:schemeClr val="tx1"/>
              </a:solidFill>
              <a:latin typeface="Century Gothic" panose="020B0502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C2A22B-72D4-49BB-9142-6A2851CC78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12" y="301270"/>
            <a:ext cx="1447761" cy="434329"/>
          </a:xfrm>
          <a:prstGeom prst="rect">
            <a:avLst/>
          </a:prstGeom>
        </p:spPr>
      </p:pic>
      <p:graphicFrame>
        <p:nvGraphicFramePr>
          <p:cNvPr id="8" name="표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094861077"/>
              </p:ext>
            </p:extLst>
          </p:nvPr>
        </p:nvGraphicFramePr>
        <p:xfrm>
          <a:off x="385413" y="5085877"/>
          <a:ext cx="3055656" cy="128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552">
                  <a:extLst>
                    <a:ext uri="{9D8B030D-6E8A-4147-A177-3AD203B41FA5}">
                      <a16:colId xmlns:a16="http://schemas.microsoft.com/office/drawing/2014/main" val="3724786883"/>
                    </a:ext>
                  </a:extLst>
                </a:gridCol>
                <a:gridCol w="1018552">
                  <a:extLst>
                    <a:ext uri="{9D8B030D-6E8A-4147-A177-3AD203B41FA5}">
                      <a16:colId xmlns:a16="http://schemas.microsoft.com/office/drawing/2014/main" val="3113237648"/>
                    </a:ext>
                  </a:extLst>
                </a:gridCol>
                <a:gridCol w="1018552">
                  <a:extLst>
                    <a:ext uri="{9D8B030D-6E8A-4147-A177-3AD203B41FA5}">
                      <a16:colId xmlns:a16="http://schemas.microsoft.com/office/drawing/2014/main" val="1198071732"/>
                    </a:ext>
                  </a:extLst>
                </a:gridCol>
              </a:tblGrid>
              <a:tr h="3626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Written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Review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Approval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01179"/>
                  </a:ext>
                </a:extLst>
              </a:tr>
              <a:tr h="362643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0855566"/>
                  </a:ext>
                </a:extLst>
              </a:tr>
              <a:tr h="558331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815509"/>
                  </a:ext>
                </a:extLst>
              </a:tr>
            </a:tbl>
          </a:graphicData>
        </a:graphic>
      </p:graphicFrame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1348627" y="3865914"/>
            <a:ext cx="3343275" cy="968040"/>
          </a:xfrm>
        </p:spPr>
        <p:txBody>
          <a:bodyPr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ko-KR" altLang="en-US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75175" y="3819020"/>
            <a:ext cx="119046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ko-KR" altLang="en-US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제품명   </a:t>
            </a:r>
            <a:r>
              <a:rPr kumimoji="0" lang="en-US" altLang="ko-KR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ko-KR" altLang="en-US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문서번호 </a:t>
            </a:r>
            <a:r>
              <a:rPr kumimoji="0" lang="en-US" altLang="ko-KR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kumimoji="0" lang="ko-KR" altLang="en-US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작성일자 </a:t>
            </a:r>
            <a:r>
              <a:rPr kumimoji="0" lang="en-US" altLang="ko-KR" sz="14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453419" y="5495932"/>
            <a:ext cx="895208" cy="279225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ko-KR" altLang="en-US" sz="11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5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1465637" y="5495932"/>
            <a:ext cx="895208" cy="279225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ko-KR" altLang="en-US" sz="11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16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477855" y="5495932"/>
            <a:ext cx="895208" cy="279225"/>
          </a:xfrm>
        </p:spPr>
        <p:txBody>
          <a:bodyPr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ko-KR" altLang="en-US" sz="11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/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275175" y="1962576"/>
            <a:ext cx="6669088" cy="74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0044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17AB33-5450-439D-B7FD-152227377B00}" type="slidenum">
              <a:rPr lang="en-US" altLang="ko-KR" smtClean="0"/>
              <a:pPr/>
              <a:t>‹#›</a:t>
            </a:fld>
            <a:endParaRPr lang="en-US" i="0"/>
          </a:p>
        </p:txBody>
      </p:sp>
      <p:graphicFrame>
        <p:nvGraphicFramePr>
          <p:cNvPr id="4" name="표 3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21760546"/>
              </p:ext>
            </p:extLst>
          </p:nvPr>
        </p:nvGraphicFramePr>
        <p:xfrm>
          <a:off x="271780" y="1079404"/>
          <a:ext cx="11645900" cy="54307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22780">
                  <a:extLst>
                    <a:ext uri="{9D8B030D-6E8A-4147-A177-3AD203B41FA5}">
                      <a16:colId xmlns:a16="http://schemas.microsoft.com/office/drawing/2014/main" val="2758932008"/>
                    </a:ext>
                  </a:extLst>
                </a:gridCol>
                <a:gridCol w="7380514">
                  <a:extLst>
                    <a:ext uri="{9D8B030D-6E8A-4147-A177-3AD203B41FA5}">
                      <a16:colId xmlns:a16="http://schemas.microsoft.com/office/drawing/2014/main" val="40640192"/>
                    </a:ext>
                  </a:extLst>
                </a:gridCol>
                <a:gridCol w="2342606">
                  <a:extLst>
                    <a:ext uri="{9D8B030D-6E8A-4147-A177-3AD203B41FA5}">
                      <a16:colId xmlns:a16="http://schemas.microsoft.com/office/drawing/2014/main" val="2897920304"/>
                    </a:ext>
                  </a:extLst>
                </a:gridCol>
              </a:tblGrid>
              <a:tr h="3881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Contents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>
                          <a:latin typeface="Berlin Sans FB" panose="020E0602020502020306" pitchFamily="34" charset="0"/>
                        </a:rPr>
                        <a:t>비고 </a:t>
                      </a:r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(</a:t>
                      </a:r>
                      <a:r>
                        <a:rPr lang="ko-KR" altLang="en-US" dirty="0" err="1" smtClean="0">
                          <a:latin typeface="Berlin Sans FB" panose="020E0602020502020306" pitchFamily="34" charset="0"/>
                        </a:rPr>
                        <a:t>계측기</a:t>
                      </a:r>
                      <a:r>
                        <a:rPr lang="ko-KR" altLang="en-US" dirty="0" smtClean="0">
                          <a:latin typeface="Berlin Sans FB" panose="020E0602020502020306" pitchFamily="34" charset="0"/>
                        </a:rPr>
                        <a:t> 등</a:t>
                      </a:r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)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013593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smtClean="0">
                          <a:latin typeface="Berlin Sans FB" panose="020E0602020502020306" pitchFamily="34" charset="0"/>
                        </a:rPr>
                        <a:t>Date</a:t>
                      </a:r>
                      <a:endParaRPr lang="ko-KR" altLang="en-US" sz="1800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3593611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Purpose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0051699"/>
                  </a:ext>
                </a:extLst>
              </a:tr>
              <a:tr h="38498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Test</a:t>
                      </a:r>
                      <a:r>
                        <a:rPr lang="en-US" altLang="ko-KR" baseline="0" dirty="0" smtClean="0">
                          <a:latin typeface="Berlin Sans FB" panose="020E0602020502020306" pitchFamily="34" charset="0"/>
                        </a:rPr>
                        <a:t> sample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66434412"/>
                  </a:ext>
                </a:extLst>
              </a:tr>
              <a:tr h="138221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Test</a:t>
                      </a:r>
                      <a:r>
                        <a:rPr lang="en-US" altLang="ko-KR" baseline="0" dirty="0" smtClean="0">
                          <a:latin typeface="Berlin Sans FB" panose="020E0602020502020306" pitchFamily="34" charset="0"/>
                        </a:rPr>
                        <a:t> Method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00000"/>
                        </a:lnSpc>
                        <a:defRPr/>
                      </a:pP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3784494"/>
                  </a:ext>
                </a:extLst>
              </a:tr>
              <a:tr h="14733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Result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1474127"/>
                  </a:ext>
                </a:extLst>
              </a:tr>
              <a:tr h="10320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>
                          <a:latin typeface="Berlin Sans FB" panose="020E0602020502020306" pitchFamily="34" charset="0"/>
                        </a:rPr>
                        <a:t>Discussion</a:t>
                      </a:r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endParaRPr lang="en-US" altLang="ko-KR" sz="1600" baseline="0" dirty="0" smtClean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Berlin Sans FB" panose="020E0602020502020306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7416900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1"/>
          </p:nvPr>
        </p:nvSpPr>
        <p:spPr>
          <a:xfrm>
            <a:off x="2223677" y="1478623"/>
            <a:ext cx="6619875" cy="357188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</a:lstStyle>
          <a:p>
            <a:pPr lvl="0"/>
            <a:endParaRPr lang="ko-KR" altLang="en-US" dirty="0"/>
          </a:p>
        </p:txBody>
      </p:sp>
      <p:sp>
        <p:nvSpPr>
          <p:cNvPr id="7" name="텍스트 개체 틀 5"/>
          <p:cNvSpPr>
            <a:spLocks noGrp="1"/>
          </p:cNvSpPr>
          <p:nvPr>
            <p:ph type="body" sz="quarter" idx="12"/>
          </p:nvPr>
        </p:nvSpPr>
        <p:spPr>
          <a:xfrm>
            <a:off x="2223677" y="1856436"/>
            <a:ext cx="6619875" cy="357188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</a:lstStyle>
          <a:p>
            <a:pPr lvl="0"/>
            <a:endParaRPr lang="ko-KR" altLang="en-US" dirty="0"/>
          </a:p>
        </p:txBody>
      </p:sp>
      <p:sp>
        <p:nvSpPr>
          <p:cNvPr id="8" name="텍스트 개체 틀 5"/>
          <p:cNvSpPr>
            <a:spLocks noGrp="1"/>
          </p:cNvSpPr>
          <p:nvPr>
            <p:ph type="body" sz="quarter" idx="13"/>
          </p:nvPr>
        </p:nvSpPr>
        <p:spPr>
          <a:xfrm>
            <a:off x="2223676" y="2244588"/>
            <a:ext cx="6619875" cy="357188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</a:lstStyle>
          <a:p>
            <a:pPr lvl="0"/>
            <a:endParaRPr lang="ko-KR" altLang="en-US" dirty="0"/>
          </a:p>
        </p:txBody>
      </p:sp>
      <p:sp>
        <p:nvSpPr>
          <p:cNvPr id="9" name="텍스트 개체 틀 5"/>
          <p:cNvSpPr>
            <a:spLocks noGrp="1"/>
          </p:cNvSpPr>
          <p:nvPr>
            <p:ph type="body" sz="quarter" idx="14"/>
          </p:nvPr>
        </p:nvSpPr>
        <p:spPr>
          <a:xfrm>
            <a:off x="2223676" y="2632416"/>
            <a:ext cx="6619875" cy="357188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0" name="텍스트 개체 틀 5"/>
          <p:cNvSpPr>
            <a:spLocks noGrp="1"/>
          </p:cNvSpPr>
          <p:nvPr>
            <p:ph type="body" sz="quarter" idx="15"/>
          </p:nvPr>
        </p:nvSpPr>
        <p:spPr>
          <a:xfrm>
            <a:off x="2223675" y="4008602"/>
            <a:ext cx="6619875" cy="357188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1" name="텍스트 개체 틀 5"/>
          <p:cNvSpPr>
            <a:spLocks noGrp="1"/>
          </p:cNvSpPr>
          <p:nvPr>
            <p:ph type="body" sz="quarter" idx="16"/>
          </p:nvPr>
        </p:nvSpPr>
        <p:spPr>
          <a:xfrm>
            <a:off x="2223674" y="5484561"/>
            <a:ext cx="6619875" cy="357188"/>
          </a:xfrm>
        </p:spPr>
        <p:txBody>
          <a:bodyPr>
            <a:normAutofit/>
          </a:bodyPr>
          <a:lstStyle>
            <a:lvl1pPr marL="0" indent="0">
              <a:buNone/>
              <a:defRPr sz="16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7"/>
          </p:nvPr>
        </p:nvSpPr>
        <p:spPr>
          <a:xfrm>
            <a:off x="9585161" y="1464873"/>
            <a:ext cx="1645910" cy="357188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5"/>
          <p:cNvSpPr>
            <a:spLocks noGrp="1"/>
          </p:cNvSpPr>
          <p:nvPr>
            <p:ph type="body" sz="quarter" idx="18"/>
          </p:nvPr>
        </p:nvSpPr>
        <p:spPr>
          <a:xfrm>
            <a:off x="9582871" y="1849561"/>
            <a:ext cx="1645910" cy="357188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5"/>
          <p:cNvSpPr>
            <a:spLocks noGrp="1"/>
          </p:cNvSpPr>
          <p:nvPr>
            <p:ph type="body" sz="quarter" idx="19"/>
          </p:nvPr>
        </p:nvSpPr>
        <p:spPr>
          <a:xfrm>
            <a:off x="9587907" y="2241810"/>
            <a:ext cx="1645910" cy="357188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5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9582871" y="2629390"/>
            <a:ext cx="1645910" cy="357188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5"/>
          <p:cNvSpPr>
            <a:spLocks noGrp="1"/>
          </p:cNvSpPr>
          <p:nvPr>
            <p:ph type="body" sz="quarter" idx="21"/>
          </p:nvPr>
        </p:nvSpPr>
        <p:spPr>
          <a:xfrm>
            <a:off x="9582871" y="3994415"/>
            <a:ext cx="1645910" cy="357188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텍스트 개체 틀 5"/>
          <p:cNvSpPr>
            <a:spLocks noGrp="1"/>
          </p:cNvSpPr>
          <p:nvPr>
            <p:ph type="body" sz="quarter" idx="22"/>
          </p:nvPr>
        </p:nvSpPr>
        <p:spPr>
          <a:xfrm>
            <a:off x="9585161" y="5450186"/>
            <a:ext cx="1645910" cy="357188"/>
          </a:xfrm>
        </p:spPr>
        <p:txBody>
          <a:bodyPr>
            <a:normAutofit/>
          </a:bodyPr>
          <a:lstStyle>
            <a:lvl1pPr marL="0" indent="0">
              <a:buNone/>
              <a:defRPr sz="1200" b="0"/>
            </a:lvl1pPr>
          </a:lstStyle>
          <a:p>
            <a:pPr lvl="0"/>
            <a:endParaRPr lang="ko-KR" alt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91886" y="339063"/>
            <a:ext cx="677206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kumimoji="0" lang="ko-KR" altLang="en-US" sz="2800" b="1" i="0" u="none" strike="noStrike" kern="1200" cap="none" spc="-150" normalizeH="0" baseline="0" dirty="0" err="1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시험개요</a:t>
            </a:r>
            <a:r>
              <a:rPr kumimoji="0" lang="ko-KR" altLang="en-US" sz="28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2800" b="1" i="0" u="none" strike="noStrike" kern="1200" cap="none" spc="-150" normalizeH="0" baseline="0" dirty="0" smtClean="0">
                <a:ln>
                  <a:solidFill>
                    <a:srgbClr val="4472C4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rPr>
              <a:t>(Contents)</a:t>
            </a:r>
            <a:endParaRPr kumimoji="0" lang="ko-KR" altLang="en-US" sz="2800" b="1" i="0" u="none" strike="noStrike" kern="1200" cap="none" spc="-150" normalizeH="0" baseline="0" dirty="0">
              <a:ln>
                <a:solidFill>
                  <a:srgbClr val="4472C4">
                    <a:shade val="50000"/>
                    <a:alpha val="0"/>
                  </a:srgb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Noto Sans CJK KR Bold" panose="020B0800000000000000" pitchFamily="34" charset="-127"/>
              <a:ea typeface="Noto Sans CJK KR Bold" panose="020B0800000000000000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387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86B6D6-190F-49D6-8A84-B50F29BD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95B84-A2EA-4E86-8A31-28C1CD775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45CD55-5554-495A-ADBE-F29C0B3ED0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C25C11-7AA5-4E52-B3D4-348A27E95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6C9D6-E2D5-41A6-AAC2-AB13A91E4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6838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56F119-B131-4116-825F-6B597FEF39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EE3644-BF27-408B-931A-2787820659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6000"/>
                </a:schemeClr>
              </a:gs>
              <a:gs pos="41600">
                <a:srgbClr val="161616">
                  <a:alpha val="54000"/>
                </a:srgbClr>
              </a:gs>
              <a:gs pos="100000">
                <a:schemeClr val="tx1">
                  <a:alpha val="2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971DE84-A88D-4C65-BD9F-97AC1A1239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3282" y="6070822"/>
            <a:ext cx="1600200" cy="48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56F119-B131-4116-825F-6B597FEF398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6EE3644-BF27-408B-931A-2787820659D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  <a:alpha val="56000"/>
                </a:schemeClr>
              </a:gs>
              <a:gs pos="41600">
                <a:srgbClr val="161616">
                  <a:alpha val="54000"/>
                </a:srgbClr>
              </a:gs>
              <a:gs pos="100000">
                <a:schemeClr val="tx1">
                  <a:alpha val="2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C31E74-2243-472A-8792-A23905CEBBAF}"/>
              </a:ext>
            </a:extLst>
          </p:cNvPr>
          <p:cNvSpPr/>
          <p:nvPr userDrawn="1"/>
        </p:nvSpPr>
        <p:spPr>
          <a:xfrm>
            <a:off x="-1" y="0"/>
            <a:ext cx="12192000" cy="6875252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FA3FA7B4-EDC7-49AD-9CEC-F8278091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80543" y="6510127"/>
            <a:ext cx="2743200" cy="365125"/>
          </a:xfrm>
        </p:spPr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8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DA5689-EC12-48E2-8229-A74F4D52B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56A68-7790-448F-B32C-6841B3AE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67505D-1F9F-42C8-B5D9-D5FFC36D29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4748AD-D0EC-4BEA-B24C-943754C2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B99417-35BE-47FD-88CD-F1F8B979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89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066EE-ACD2-44E0-A75B-D0ABE3637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A2064-1E49-449F-A147-E5B392824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79B530-BF16-4AB1-9BFD-1D3034451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E956C1-80D8-4701-AD5B-A19E252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4C10A9-C0E7-4EBD-94FB-E48B09C38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0588A7-32FA-4174-9000-C2C8691C0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03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5804A-59BC-454F-9E16-78E50520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FFFB6-1A29-4DF4-8435-1D5A30FC8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F093AB-31C2-432B-852E-6474F028D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D6B1027-02CC-46DA-9560-59B9DF9CA8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F47518-25D0-4654-8C55-71CFCCA9B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7FB6AE-141D-46B1-A767-63C04B8AC9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1DB98E-B3A5-49DD-AE81-F16B1196A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86D84AA-E794-4F89-855D-DCD8436C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789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575FB3-0548-4F0C-9CCA-C36598C35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15" y="268653"/>
            <a:ext cx="10515600" cy="6149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F72B26-6429-4A7A-98E4-B86ECA4AB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1A6D41D-DEB6-4A72-838C-55065A73A93C}"/>
              </a:ext>
            </a:extLst>
          </p:cNvPr>
          <p:cNvSpPr/>
          <p:nvPr userDrawn="1"/>
        </p:nvSpPr>
        <p:spPr>
          <a:xfrm>
            <a:off x="348603" y="908050"/>
            <a:ext cx="720000" cy="720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6D229F"/>
              </a:gs>
              <a:gs pos="100000">
                <a:srgbClr val="BE356D"/>
              </a:gs>
            </a:gsLst>
            <a:lin ang="0" scaled="1"/>
          </a:gra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 defTabSz="442913" latinLnBrk="0"/>
            <a:endParaRPr lang="ko-KR" altLang="en-US">
              <a:solidFill>
                <a:srgbClr val="FFFFFF"/>
              </a:solidFill>
              <a:latin typeface="Raleway Medium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A9C2A22B-72D4-49BB-9142-6A2851CC7861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4449" y="381836"/>
            <a:ext cx="1447761" cy="434329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FFEEB1-AEE3-4C12-8453-8DB782158F46}"/>
              </a:ext>
            </a:extLst>
          </p:cNvPr>
          <p:cNvSpPr/>
          <p:nvPr userDrawn="1"/>
        </p:nvSpPr>
        <p:spPr>
          <a:xfrm>
            <a:off x="0" y="6519455"/>
            <a:ext cx="12192000" cy="338545"/>
          </a:xfrm>
          <a:prstGeom prst="rect">
            <a:avLst/>
          </a:prstGeom>
          <a:gradFill>
            <a:gsLst>
              <a:gs pos="0">
                <a:srgbClr val="6D229F"/>
              </a:gs>
              <a:gs pos="100000">
                <a:srgbClr val="BE356D"/>
              </a:gs>
            </a:gsLst>
            <a:lin ang="0" scaled="1"/>
          </a:gradFill>
          <a:ln w="12700" cap="flat" cmpd="sng" algn="ctr">
            <a:noFill/>
            <a:prstDash val="solid"/>
            <a:miter/>
          </a:ln>
        </p:spPr>
        <p:txBody>
          <a:bodyPr vert="horz" wrap="square" lIns="91440" tIns="45720" rIns="91440" bIns="45720" anchor="ctr">
            <a:noAutofit/>
          </a:bodyPr>
          <a:lstStyle/>
          <a:p>
            <a:pPr algn="ctr" defTabSz="442913" latinLnBrk="0"/>
            <a:endParaRPr lang="ko-KR" altLang="en-US">
              <a:solidFill>
                <a:srgbClr val="FFFFFF"/>
              </a:solidFill>
              <a:latin typeface="Raleway Medium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88EE92A-E184-4DB1-8FA9-5A4CA01303C6}"/>
              </a:ext>
            </a:extLst>
          </p:cNvPr>
          <p:cNvSpPr txBox="1"/>
          <p:nvPr userDrawn="1"/>
        </p:nvSpPr>
        <p:spPr>
          <a:xfrm>
            <a:off x="194135" y="6560229"/>
            <a:ext cx="3430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spc="300" dirty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Revolutionary Diagnosis </a:t>
            </a:r>
            <a:r>
              <a:rPr lang="en-US" altLang="ko-KR" sz="1000" spc="300" dirty="0" smtClean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white"/>
                </a:solidFill>
                <a:latin typeface="Century Gothic" panose="020B0502020202020204" pitchFamily="34" charset="0"/>
                <a:ea typeface="맑은 고딕" panose="020B0503020000020004" pitchFamily="50" charset="-127"/>
                <a:cs typeface="Arial" panose="020B0604020202020204" pitchFamily="34" charset="0"/>
              </a:rPr>
              <a:t>Platform</a:t>
            </a:r>
            <a:endParaRPr kumimoji="0" lang="ko-KR" altLang="en-US" sz="1000" u="none" strike="noStrike" kern="1200" cap="none" spc="30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25099-E285-444D-A6C1-124398087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80543" y="651012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ko-KR" altLang="en-US" sz="1000" i="0" kern="1200" smtClean="0">
                <a:solidFill>
                  <a:schemeClr val="bg1"/>
                </a:solidFill>
                <a:latin typeface="Noto Sans CJK KR Light" panose="020B0300000000000000" pitchFamily="34" charset="-127"/>
                <a:ea typeface="Noto Sans CJK KR Light" panose="020B0300000000000000" pitchFamily="34" charset="-127"/>
                <a:cs typeface="+mn-cs"/>
              </a:defRPr>
            </a:lvl1pPr>
          </a:lstStyle>
          <a:p>
            <a:fld id="{7317AB33-5450-439D-B7FD-152227377B00}" type="slidenum">
              <a:rPr lang="en-US" altLang="ko-KR" smtClean="0"/>
              <a:pPr/>
              <a:t>‹#›</a:t>
            </a:fld>
            <a:endParaRPr lang="en-US" i="0"/>
          </a:p>
        </p:txBody>
      </p:sp>
    </p:spTree>
    <p:extLst>
      <p:ext uri="{BB962C8B-B14F-4D97-AF65-F5344CB8AC3E}">
        <p14:creationId xmlns:p14="http://schemas.microsoft.com/office/powerpoint/2010/main" val="2950802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6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kumimoji="0" lang="ko-KR" altLang="en-US" sz="2800" b="1" i="0" u="none" strike="noStrike" kern="1200" cap="none" spc="-150" normalizeH="0" baseline="0" dirty="0">
          <a:ln>
            <a:solidFill>
              <a:srgbClr val="4472C4">
                <a:shade val="50000"/>
                <a:alpha val="0"/>
              </a:srgbClr>
            </a:solidFill>
          </a:ln>
          <a:solidFill>
            <a:schemeClr val="tx1">
              <a:lumMod val="95000"/>
              <a:lumOff val="5000"/>
            </a:schemeClr>
          </a:solidFill>
          <a:effectLst/>
          <a:uLnTx/>
          <a:uFillTx/>
          <a:latin typeface="Noto Sans CJK KR Bold" panose="020B0800000000000000" pitchFamily="34" charset="-127"/>
          <a:ea typeface="Noto Sans CJK KR Bold" panose="020B0800000000000000" pitchFamily="34" charset="-127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ko-KR" altLang="en-US" sz="2800" b="1" i="0" u="none" strike="noStrike" kern="1200" cap="none" spc="-150" normalizeH="0" baseline="0" dirty="0" smtClean="0">
          <a:ln>
            <a:solidFill>
              <a:srgbClr val="4472C4">
                <a:shade val="50000"/>
                <a:alpha val="0"/>
              </a:srgbClr>
            </a:solidFill>
          </a:ln>
          <a:solidFill>
            <a:schemeClr val="tx1">
              <a:lumMod val="95000"/>
              <a:lumOff val="5000"/>
            </a:schemeClr>
          </a:solidFill>
          <a:effectLst/>
          <a:uLnTx/>
          <a:uFillTx/>
          <a:latin typeface="Noto Sans CJK KR Bold" panose="020B0800000000000000" pitchFamily="34" charset="-127"/>
          <a:ea typeface="Noto Sans CJK KR Bold" panose="020B0800000000000000" pitchFamily="34" charset="-127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ko-KR" altLang="en-US" sz="2800" b="1" i="0" u="none" strike="noStrike" kern="1200" cap="none" spc="-150" normalizeH="0" baseline="0" dirty="0" smtClean="0">
          <a:ln>
            <a:solidFill>
              <a:srgbClr val="4472C4">
                <a:shade val="50000"/>
                <a:alpha val="0"/>
              </a:srgbClr>
            </a:solidFill>
          </a:ln>
          <a:solidFill>
            <a:schemeClr val="tx1">
              <a:lumMod val="95000"/>
              <a:lumOff val="5000"/>
            </a:schemeClr>
          </a:solidFill>
          <a:effectLst/>
          <a:uLnTx/>
          <a:uFillTx/>
          <a:latin typeface="Noto Sans CJK KR Bold" panose="020B0800000000000000" pitchFamily="34" charset="-127"/>
          <a:ea typeface="Noto Sans CJK KR Bold" panose="020B0800000000000000" pitchFamily="34" charset="-127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ko-KR" altLang="en-US" sz="2800" b="1" i="0" u="none" strike="noStrike" kern="1200" cap="none" spc="-150" normalizeH="0" baseline="0" dirty="0" smtClean="0">
          <a:ln>
            <a:solidFill>
              <a:srgbClr val="4472C4">
                <a:shade val="50000"/>
                <a:alpha val="0"/>
              </a:srgbClr>
            </a:solidFill>
          </a:ln>
          <a:solidFill>
            <a:schemeClr val="tx1">
              <a:lumMod val="95000"/>
              <a:lumOff val="5000"/>
            </a:schemeClr>
          </a:solidFill>
          <a:effectLst/>
          <a:uLnTx/>
          <a:uFillTx/>
          <a:latin typeface="Noto Sans CJK KR Bold" panose="020B0800000000000000" pitchFamily="34" charset="-127"/>
          <a:ea typeface="Noto Sans CJK KR Bold" panose="020B0800000000000000" pitchFamily="34" charset="-127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ko-KR" altLang="en-US" sz="2800" b="1" i="0" u="none" strike="noStrike" kern="1200" cap="none" spc="-150" normalizeH="0" baseline="0" dirty="0" smtClean="0">
          <a:ln>
            <a:solidFill>
              <a:srgbClr val="4472C4">
                <a:shade val="50000"/>
                <a:alpha val="0"/>
              </a:srgbClr>
            </a:solidFill>
          </a:ln>
          <a:solidFill>
            <a:schemeClr val="tx1">
              <a:lumMod val="95000"/>
              <a:lumOff val="5000"/>
            </a:schemeClr>
          </a:solidFill>
          <a:effectLst/>
          <a:uLnTx/>
          <a:uFillTx/>
          <a:latin typeface="Noto Sans CJK KR Bold" panose="020B0800000000000000" pitchFamily="34" charset="-127"/>
          <a:ea typeface="Noto Sans CJK KR Bold" panose="020B0800000000000000" pitchFamily="34" charset="-127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ko-KR" altLang="en-US" sz="2800" b="1" i="0" u="none" strike="noStrike" kern="1200" cap="none" spc="-150" normalizeH="0" baseline="0" dirty="0">
          <a:ln>
            <a:solidFill>
              <a:srgbClr val="4472C4">
                <a:shade val="50000"/>
                <a:alpha val="0"/>
              </a:srgbClr>
            </a:solidFill>
          </a:ln>
          <a:solidFill>
            <a:schemeClr val="tx1">
              <a:lumMod val="95000"/>
              <a:lumOff val="5000"/>
            </a:schemeClr>
          </a:solidFill>
          <a:effectLst/>
          <a:uLnTx/>
          <a:uFillTx/>
          <a:latin typeface="Noto Sans CJK KR Bold" panose="020B0800000000000000" pitchFamily="34" charset="-127"/>
          <a:ea typeface="Noto Sans CJK KR Bold" panose="020B0800000000000000" pitchFamily="34" charset="-127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장치관리자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/>
          <a:srcRect l="1453"/>
          <a:stretch/>
        </p:blipFill>
        <p:spPr>
          <a:xfrm>
            <a:off x="275815" y="1177068"/>
            <a:ext cx="4948517" cy="4325137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992" y="1177068"/>
            <a:ext cx="5069151" cy="370913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694335" y="5621220"/>
            <a:ext cx="2111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장치 관리자 실행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719482" y="3944471"/>
            <a:ext cx="959224" cy="125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5979458" y="4069976"/>
            <a:ext cx="1900517" cy="125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5647660" y="5168108"/>
            <a:ext cx="49398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아래로 스크롤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포트에서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번호 확인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Silicon Labs CP210x USB to UART Bridge(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COMx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622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연결</a:t>
            </a:r>
            <a:r>
              <a:rPr lang="ko-KR" altLang="en-US" dirty="0" smtClean="0"/>
              <a:t> 상태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89" y="1691119"/>
            <a:ext cx="4540308" cy="401146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7888" t="9674" r="54946" b="78523"/>
          <a:stretch/>
        </p:blipFill>
        <p:spPr>
          <a:xfrm>
            <a:off x="5378504" y="1963443"/>
            <a:ext cx="1417773" cy="39779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8" name="직선 화살표 연결선 7"/>
          <p:cNvCxnSpPr>
            <a:stCxn id="6" idx="3"/>
          </p:cNvCxnSpPr>
          <p:nvPr/>
        </p:nvCxnSpPr>
        <p:spPr>
          <a:xfrm flipV="1">
            <a:off x="6796277" y="2143839"/>
            <a:ext cx="1137169" cy="18500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278150" y="2105740"/>
            <a:ext cx="950259" cy="43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0416667" y="2105741"/>
            <a:ext cx="950259" cy="439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9455761" y="249771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353026" y="2497716"/>
            <a:ext cx="1077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연결 해제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6670" y="2892043"/>
            <a:ext cx="762000" cy="857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716" y="3749293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프로그램 실행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3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39" y="1264583"/>
            <a:ext cx="4539600" cy="4010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세팅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00165" y="2761130"/>
            <a:ext cx="726141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76683" y="2100733"/>
            <a:ext cx="1938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입력란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259107" y="2439287"/>
            <a:ext cx="3173505" cy="6176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5713193" y="2927564"/>
            <a:ext cx="2082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 시 세팅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3"/>
          <a:srcRect l="2540" t="50379" r="21925" b="15425"/>
          <a:stretch/>
        </p:blipFill>
        <p:spPr>
          <a:xfrm>
            <a:off x="7821462" y="3296896"/>
            <a:ext cx="3612777" cy="14451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4" name="직선 화살표 연결선 23"/>
          <p:cNvCxnSpPr>
            <a:endCxn id="20" idx="1"/>
          </p:cNvCxnSpPr>
          <p:nvPr/>
        </p:nvCxnSpPr>
        <p:spPr>
          <a:xfrm>
            <a:off x="5342973" y="4016188"/>
            <a:ext cx="2478489" cy="32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9" idx="2"/>
          </p:cNvCxnSpPr>
          <p:nvPr/>
        </p:nvCxnSpPr>
        <p:spPr>
          <a:xfrm rot="5400000">
            <a:off x="5852999" y="2756095"/>
            <a:ext cx="391482" cy="1411529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827791" y="4742007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 후 예시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5800164" y="2481399"/>
            <a:ext cx="726141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꺾인 연결선 31"/>
          <p:cNvCxnSpPr>
            <a:stCxn id="30" idx="0"/>
          </p:cNvCxnSpPr>
          <p:nvPr/>
        </p:nvCxnSpPr>
        <p:spPr>
          <a:xfrm rot="5400000" flipH="1" flipV="1">
            <a:off x="6735494" y="1632750"/>
            <a:ext cx="276390" cy="142090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584144" y="2055413"/>
            <a:ext cx="1970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입력란 초기화 버튼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494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739" y="1264583"/>
            <a:ext cx="4539600" cy="4010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리셋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5800165" y="3254189"/>
            <a:ext cx="726141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7363480" y="2654605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리스트 전체 삭제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809130" y="3575828"/>
            <a:ext cx="726141" cy="206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꺾인 연결선 4"/>
          <p:cNvCxnSpPr>
            <a:stCxn id="16" idx="3"/>
          </p:cNvCxnSpPr>
          <p:nvPr/>
        </p:nvCxnSpPr>
        <p:spPr>
          <a:xfrm flipV="1">
            <a:off x="6526306" y="2823882"/>
            <a:ext cx="690282" cy="53340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꺾인 연결선 7"/>
          <p:cNvCxnSpPr>
            <a:stCxn id="13" idx="3"/>
          </p:cNvCxnSpPr>
          <p:nvPr/>
        </p:nvCxnSpPr>
        <p:spPr>
          <a:xfrm>
            <a:off x="6535271" y="3678922"/>
            <a:ext cx="735105" cy="422277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3480" y="3943849"/>
            <a:ext cx="3129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선택한 리스트의 항목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삭제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66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저장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5" y="1336302"/>
            <a:ext cx="4539600" cy="4010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l="9658" t="4600"/>
          <a:stretch/>
        </p:blipFill>
        <p:spPr>
          <a:xfrm>
            <a:off x="6285363" y="2006430"/>
            <a:ext cx="3278691" cy="207909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1415" y="2633330"/>
            <a:ext cx="713468" cy="8204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836204" y="3419594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*.</a:t>
            </a:r>
            <a:r>
              <a:rPr lang="en-US" altLang="ko-KR" dirty="0" err="1" smtClean="0"/>
              <a:t>ini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4078942" y="4303059"/>
            <a:ext cx="717177" cy="17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꺾인 연결선 20"/>
          <p:cNvCxnSpPr>
            <a:stCxn id="17" idx="3"/>
            <a:endCxn id="6" idx="1"/>
          </p:cNvCxnSpPr>
          <p:nvPr/>
        </p:nvCxnSpPr>
        <p:spPr>
          <a:xfrm flipV="1">
            <a:off x="4796119" y="3045979"/>
            <a:ext cx="1489244" cy="1346643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078942" y="4495454"/>
            <a:ext cx="18431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Save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6753554" y="4156900"/>
            <a:ext cx="23423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위치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이름 지정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0470719" y="3864062"/>
            <a:ext cx="13548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저장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2" name="직선 화살표 연결선 11"/>
          <p:cNvCxnSpPr>
            <a:stCxn id="6" idx="3"/>
            <a:endCxn id="8" idx="1"/>
          </p:cNvCxnSpPr>
          <p:nvPr/>
        </p:nvCxnSpPr>
        <p:spPr>
          <a:xfrm flipV="1">
            <a:off x="9564054" y="3043574"/>
            <a:ext cx="1227361" cy="24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10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저장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15" y="1336302"/>
            <a:ext cx="4539600" cy="4010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rcRect l="8659" t="4598"/>
          <a:stretch/>
        </p:blipFill>
        <p:spPr>
          <a:xfrm>
            <a:off x="5343556" y="1336302"/>
            <a:ext cx="3278691" cy="20564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4069976" y="3971365"/>
            <a:ext cx="717177" cy="1791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꺾인 연결선 18"/>
          <p:cNvCxnSpPr>
            <a:stCxn id="16" idx="3"/>
            <a:endCxn id="7" idx="1"/>
          </p:cNvCxnSpPr>
          <p:nvPr/>
        </p:nvCxnSpPr>
        <p:spPr>
          <a:xfrm flipV="1">
            <a:off x="4787153" y="2364504"/>
            <a:ext cx="556403" cy="169642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43" idx="0"/>
          </p:cNvCxnSpPr>
          <p:nvPr/>
        </p:nvCxnSpPr>
        <p:spPr>
          <a:xfrm>
            <a:off x="8622247" y="2364504"/>
            <a:ext cx="1571144" cy="157944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038" y="3943951"/>
            <a:ext cx="3660705" cy="1527537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55223" y="4433938"/>
            <a:ext cx="18653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 Load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66812" y="3420382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en-US" altLang="ko-KR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ini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파일 선택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326806" y="5517869"/>
            <a:ext cx="17331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세팅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0895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실행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정지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69" y="1183341"/>
            <a:ext cx="4539600" cy="401084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533615" y="2403931"/>
            <a:ext cx="491814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세팅 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Run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 진행 중엔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UI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접근 불가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(Stop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 가능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342900" indent="-342900">
              <a:buAutoNum type="arabicPeriod"/>
            </a:pP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Period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Delta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값은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고정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값이 있어도 무조건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설정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321859" y="4679576"/>
            <a:ext cx="1165412" cy="38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397329" y="4658973"/>
            <a:ext cx="1189424" cy="38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75815" y="5197042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실행 상태 텍스트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531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프로토콜 수행 방법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328" y="1147482"/>
            <a:ext cx="4971808" cy="43927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2" name="TextBox 21"/>
          <p:cNvSpPr txBox="1"/>
          <p:nvPr/>
        </p:nvSpPr>
        <p:spPr>
          <a:xfrm>
            <a:off x="5925181" y="3005281"/>
            <a:ext cx="4288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프로토콜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15000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회전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51072" y="3649688"/>
            <a:ext cx="62856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프로토콜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15000 -&gt; 20000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초동안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RPM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도달 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회전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꺾인 연결선 25"/>
          <p:cNvCxnSpPr/>
          <p:nvPr/>
        </p:nvCxnSpPr>
        <p:spPr>
          <a:xfrm flipV="1">
            <a:off x="528918" y="3183523"/>
            <a:ext cx="5396263" cy="475130"/>
          </a:xfrm>
          <a:prstGeom prst="bentConnector3">
            <a:avLst>
              <a:gd name="adj1" fmla="val 7176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endCxn id="29" idx="1"/>
          </p:cNvCxnSpPr>
          <p:nvPr/>
        </p:nvCxnSpPr>
        <p:spPr>
          <a:xfrm>
            <a:off x="528918" y="3818965"/>
            <a:ext cx="5322154" cy="123111"/>
          </a:xfrm>
          <a:prstGeom prst="bentConnector3">
            <a:avLst>
              <a:gd name="adj1" fmla="val 722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858273" y="4331006"/>
            <a:ext cx="645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번째 프로토콜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: 20000 -&gt; 30000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0.5</a:t>
            </a:r>
            <a:r>
              <a:rPr lang="ko-KR" altLang="en-US" sz="1600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초동안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씩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RPM 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증가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</a:p>
          <a:p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30000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도달 후 </a:t>
            </a:r>
            <a:r>
              <a:rPr lang="en-US" altLang="ko-KR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16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초 동안 회전</a:t>
            </a:r>
            <a:endParaRPr lang="en-US" altLang="ko-KR" sz="1600" b="1" dirty="0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6" name="꺾인 연결선 35"/>
          <p:cNvCxnSpPr/>
          <p:nvPr/>
        </p:nvCxnSpPr>
        <p:spPr>
          <a:xfrm>
            <a:off x="528918" y="3951040"/>
            <a:ext cx="5329355" cy="681319"/>
          </a:xfrm>
          <a:prstGeom prst="bentConnector3">
            <a:avLst>
              <a:gd name="adj1" fmla="val 710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993919" y="5465539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이후 동일 방법으로 반복 </a:t>
            </a:r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 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5375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참고사항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7AB33-5450-439D-B7FD-152227377B00}" type="slidenum">
              <a:rPr lang="ko-KR" altLang="en-US" smtClean="0"/>
              <a:t>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054280"/>
              </p:ext>
            </p:extLst>
          </p:nvPr>
        </p:nvGraphicFramePr>
        <p:xfrm>
          <a:off x="3671468" y="1954304"/>
          <a:ext cx="3796007" cy="2680447"/>
        </p:xfrm>
        <a:graphic>
          <a:graphicData uri="http://schemas.openxmlformats.org/drawingml/2006/table">
            <a:tbl>
              <a:tblPr/>
              <a:tblGrid>
                <a:gridCol w="2087803">
                  <a:extLst>
                    <a:ext uri="{9D8B030D-6E8A-4147-A177-3AD203B41FA5}">
                      <a16:colId xmlns:a16="http://schemas.microsoft.com/office/drawing/2014/main" val="2108840306"/>
                    </a:ext>
                  </a:extLst>
                </a:gridCol>
                <a:gridCol w="1708204">
                  <a:extLst>
                    <a:ext uri="{9D8B030D-6E8A-4147-A177-3AD203B41FA5}">
                      <a16:colId xmlns:a16="http://schemas.microsoft.com/office/drawing/2014/main" val="16836957"/>
                    </a:ext>
                  </a:extLst>
                </a:gridCol>
              </a:tblGrid>
              <a:tr h="3115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TargetRPM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RealRPM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855721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951802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927047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135597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255807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429595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35000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500681"/>
                  </a:ext>
                </a:extLst>
              </a:tr>
              <a:tr h="33841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40000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970432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2258" y="4814046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RPM </a:t>
            </a:r>
            <a:r>
              <a:rPr lang="ko-KR" altLang="en-US" b="1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측정표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8681351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 Sans CJK KR Regular">
      <a:majorFont>
        <a:latin typeface="Noto Sans CJK KR Regular"/>
        <a:ea typeface="Noto Sans CJK KR Regular"/>
        <a:cs typeface=""/>
      </a:majorFont>
      <a:minorFont>
        <a:latin typeface="Noto Sans CJK KR Regular"/>
        <a:ea typeface="Noto Sans CJK KR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11942</TotalTime>
  <Words>238</Words>
  <Application>Microsoft Office PowerPoint</Application>
  <PresentationFormat>와이드스크린</PresentationFormat>
  <Paragraphs>67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Noto Sans CJK KR Bold</vt:lpstr>
      <vt:lpstr>Noto Sans CJK KR Light</vt:lpstr>
      <vt:lpstr>Noto Sans CJK KR Regular</vt:lpstr>
      <vt:lpstr>Raleway Medium</vt:lpstr>
      <vt:lpstr>맑은 고딕</vt:lpstr>
      <vt:lpstr>Arial</vt:lpstr>
      <vt:lpstr>Berlin Sans FB</vt:lpstr>
      <vt:lpstr>Century Gothic</vt:lpstr>
      <vt:lpstr>디자인 사용자 지정</vt:lpstr>
      <vt:lpstr>장치관리자 확인</vt:lpstr>
      <vt:lpstr>프로그램 실행, 연결 상태</vt:lpstr>
      <vt:lpstr>프로토콜 세팅</vt:lpstr>
      <vt:lpstr>프로토콜 리셋/삭제</vt:lpstr>
      <vt:lpstr>프로토콜 저장</vt:lpstr>
      <vt:lpstr>프로토콜 저장</vt:lpstr>
      <vt:lpstr>프로토콜 실행, 정지</vt:lpstr>
      <vt:lpstr>프로토콜 수행 방법</vt:lpstr>
      <vt:lpstr>참고사항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최영원</cp:lastModifiedBy>
  <cp:revision>1231</cp:revision>
  <dcterms:created xsi:type="dcterms:W3CDTF">2021-05-28T06:45:40Z</dcterms:created>
  <dcterms:modified xsi:type="dcterms:W3CDTF">2025-09-04T04:22:01Z</dcterms:modified>
</cp:coreProperties>
</file>