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FB8B5-06E5-4C6D-B4E4-E8549064F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FA1054-7EAB-4336-9CFF-2B9871C4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400BC-AB95-4D50-A728-6B18D4F4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41EC-3BBB-49F0-9D13-1973CFB03EC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77186-A3C2-4EAE-BC75-F5FBB7D0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F528F-620D-4D6A-88D8-7B19086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D00F-4C77-4829-9CF9-310BD5E00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2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286D5-1585-4FF2-A666-8A925985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C37D2-3FF8-44B1-955D-FA4E2FB80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05444-D590-4A6F-849C-AD3F24DF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41EC-3BBB-49F0-9D13-1973CFB03EC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B1598-42B0-46ED-876C-06BB7D5E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8921B-52F2-4DD1-924F-C0FFB548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D00F-4C77-4829-9CF9-310BD5E00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50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5A71C9-FBEE-4EFF-B5AD-A0404EC51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EAABDF-106E-4A19-BC3F-B92EE9F31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453E9-C5C8-4C0A-A927-CBD23266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41EC-3BBB-49F0-9D13-1973CFB03EC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71356-BD26-490B-B182-7B299EA5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D78AF-1F63-419C-9D4A-C5B044E9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D00F-4C77-4829-9CF9-310BD5E00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3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DCFDC-C520-4EF2-B607-BA0FC35A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74CDE-985F-44B7-82E8-BCEE89977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05EC4-2382-4B53-92ED-BBDB4E96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41EC-3BBB-49F0-9D13-1973CFB03EC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DBD72-6B29-415F-8B42-BB1A0F18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F138B-FE0C-4CDE-B1BF-31EBA603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D00F-4C77-4829-9CF9-310BD5E00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3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9D779-3525-4A9E-9BA5-FEDCE479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557DC4-1B1A-4806-9B8C-F757E9A9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E70C8-EDC8-4628-A9B0-5FEF9836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41EC-3BBB-49F0-9D13-1973CFB03EC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FA1FA-3BD3-4D86-AEEC-C3E3B869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6BBA0-3CFB-4590-A078-B8845DFE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D00F-4C77-4829-9CF9-310BD5E00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4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752BA-27A4-40BA-81FB-076909F6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34877-C984-41BD-8ACD-B279410E2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D3A1CE-64A3-449F-9789-303D6F5F4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E1910-8666-4C07-9522-644F5D3C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41EC-3BBB-49F0-9D13-1973CFB03EC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84659-7E04-4CE9-8F74-FCCCDF2C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DAB33-65D7-42B3-B454-39A93201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D00F-4C77-4829-9CF9-310BD5E00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4CC4-FE9E-4DE2-B603-0393EFF0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AA85A-F515-4E2C-BA02-E623455C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64A7B5-CAAC-49AF-8E1E-4E8650C17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7670D2-97EB-470A-B521-14D54B730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F565F9-7731-4F4E-BE51-734ACB306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C59F8D-5032-4B9C-BB8A-D35521D1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41EC-3BBB-49F0-9D13-1973CFB03EC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A01C7-B1C6-4E5C-A573-FD85CB01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7AE57B-8F04-4124-A538-55E3E673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D00F-4C77-4829-9CF9-310BD5E00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46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204B8-8C4F-4333-A88B-C97EEB01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B9E4C1-8859-4437-995D-3E3A5A40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41EC-3BBB-49F0-9D13-1973CFB03EC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C0860E-3B4C-4BB5-BEA3-42ABFC3D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094C7D-B963-4CC3-8DDC-45A686B2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D00F-4C77-4829-9CF9-310BD5E00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3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2810EA-574C-48EF-B00A-DDA82DAE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41EC-3BBB-49F0-9D13-1973CFB03EC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E76F74-768D-44FF-BA70-0305C364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9A478-5C45-4A99-B820-2817E8BB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D00F-4C77-4829-9CF9-310BD5E00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0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8D8A7-E1AD-4754-A3A4-BCBC47C1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04CF8-86C9-4604-907C-C317E0D2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05B55-4595-4DF1-A796-BF3383E42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6DAF58-C8DD-4081-9671-665CE12C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41EC-3BBB-49F0-9D13-1973CFB03EC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4A68E-703A-4D36-9493-DF58C8B0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516E2-A6B9-4B2E-9BEC-21FD3580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D00F-4C77-4829-9CF9-310BD5E00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1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BFEEE-196D-4D73-BEEA-62E05D4D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FE7E8-BE61-4451-90F7-0C80B8ACC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18D9E-C874-45A5-AC64-D4126B5CC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1CF2BA-1AD3-4D25-8B90-08DB56B5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41EC-3BBB-49F0-9D13-1973CFB03EC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99590-DBE9-4FE3-80D2-F96DC8B2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4E362-B2DA-4003-896B-6738FC29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D00F-4C77-4829-9CF9-310BD5E00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7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628D0B-D3A3-4F70-B93A-8604A107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63545-B7BD-4BB8-82EA-B1E94054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AD1B9-53B7-42CB-ACB2-3EE3ECF42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41EC-3BBB-49F0-9D13-1973CFB03EC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46F1A-D32E-4559-9990-838EC047A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F2720-3EB6-4C3D-ACD9-15B2DFD54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D00F-4C77-4829-9CF9-310BD5E00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7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62F0B21-D7A2-4ECE-8C48-331E87E66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93107"/>
              </p:ext>
            </p:extLst>
          </p:nvPr>
        </p:nvGraphicFramePr>
        <p:xfrm>
          <a:off x="1443318" y="555812"/>
          <a:ext cx="8716680" cy="238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390">
                  <a:extLst>
                    <a:ext uri="{9D8B030D-6E8A-4147-A177-3AD203B41FA5}">
                      <a16:colId xmlns:a16="http://schemas.microsoft.com/office/drawing/2014/main" val="4066408710"/>
                    </a:ext>
                  </a:extLst>
                </a:gridCol>
                <a:gridCol w="726390">
                  <a:extLst>
                    <a:ext uri="{9D8B030D-6E8A-4147-A177-3AD203B41FA5}">
                      <a16:colId xmlns:a16="http://schemas.microsoft.com/office/drawing/2014/main" val="1673719545"/>
                    </a:ext>
                  </a:extLst>
                </a:gridCol>
                <a:gridCol w="726390">
                  <a:extLst>
                    <a:ext uri="{9D8B030D-6E8A-4147-A177-3AD203B41FA5}">
                      <a16:colId xmlns:a16="http://schemas.microsoft.com/office/drawing/2014/main" val="3277345779"/>
                    </a:ext>
                  </a:extLst>
                </a:gridCol>
                <a:gridCol w="726390">
                  <a:extLst>
                    <a:ext uri="{9D8B030D-6E8A-4147-A177-3AD203B41FA5}">
                      <a16:colId xmlns:a16="http://schemas.microsoft.com/office/drawing/2014/main" val="2946098607"/>
                    </a:ext>
                  </a:extLst>
                </a:gridCol>
                <a:gridCol w="726390">
                  <a:extLst>
                    <a:ext uri="{9D8B030D-6E8A-4147-A177-3AD203B41FA5}">
                      <a16:colId xmlns:a16="http://schemas.microsoft.com/office/drawing/2014/main" val="997251645"/>
                    </a:ext>
                  </a:extLst>
                </a:gridCol>
                <a:gridCol w="726390">
                  <a:extLst>
                    <a:ext uri="{9D8B030D-6E8A-4147-A177-3AD203B41FA5}">
                      <a16:colId xmlns:a16="http://schemas.microsoft.com/office/drawing/2014/main" val="3593623632"/>
                    </a:ext>
                  </a:extLst>
                </a:gridCol>
                <a:gridCol w="726390">
                  <a:extLst>
                    <a:ext uri="{9D8B030D-6E8A-4147-A177-3AD203B41FA5}">
                      <a16:colId xmlns:a16="http://schemas.microsoft.com/office/drawing/2014/main" val="1475670920"/>
                    </a:ext>
                  </a:extLst>
                </a:gridCol>
                <a:gridCol w="726390">
                  <a:extLst>
                    <a:ext uri="{9D8B030D-6E8A-4147-A177-3AD203B41FA5}">
                      <a16:colId xmlns:a16="http://schemas.microsoft.com/office/drawing/2014/main" val="3343280932"/>
                    </a:ext>
                  </a:extLst>
                </a:gridCol>
                <a:gridCol w="726390">
                  <a:extLst>
                    <a:ext uri="{9D8B030D-6E8A-4147-A177-3AD203B41FA5}">
                      <a16:colId xmlns:a16="http://schemas.microsoft.com/office/drawing/2014/main" val="3362719589"/>
                    </a:ext>
                  </a:extLst>
                </a:gridCol>
                <a:gridCol w="726390">
                  <a:extLst>
                    <a:ext uri="{9D8B030D-6E8A-4147-A177-3AD203B41FA5}">
                      <a16:colId xmlns:a16="http://schemas.microsoft.com/office/drawing/2014/main" val="2624570240"/>
                    </a:ext>
                  </a:extLst>
                </a:gridCol>
                <a:gridCol w="726390">
                  <a:extLst>
                    <a:ext uri="{9D8B030D-6E8A-4147-A177-3AD203B41FA5}">
                      <a16:colId xmlns:a16="http://schemas.microsoft.com/office/drawing/2014/main" val="77841410"/>
                    </a:ext>
                  </a:extLst>
                </a:gridCol>
                <a:gridCol w="726390">
                  <a:extLst>
                    <a:ext uri="{9D8B030D-6E8A-4147-A177-3AD203B41FA5}">
                      <a16:colId xmlns:a16="http://schemas.microsoft.com/office/drawing/2014/main" val="666916884"/>
                    </a:ext>
                  </a:extLst>
                </a:gridCol>
              </a:tblGrid>
              <a:tr h="398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02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03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04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06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07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08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745938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354861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50167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87988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346826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991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780A00-0F27-43A1-AC88-F08FC02ABD5E}"/>
              </a:ext>
            </a:extLst>
          </p:cNvPr>
          <p:cNvSpPr txBox="1"/>
          <p:nvPr/>
        </p:nvSpPr>
        <p:spPr>
          <a:xfrm>
            <a:off x="788894" y="968189"/>
            <a:ext cx="65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민철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7189F-E4B0-4EFE-882B-D56B5BF9EF82}"/>
              </a:ext>
            </a:extLst>
          </p:cNvPr>
          <p:cNvSpPr txBox="1"/>
          <p:nvPr/>
        </p:nvSpPr>
        <p:spPr>
          <a:xfrm>
            <a:off x="788894" y="1380566"/>
            <a:ext cx="65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03F6A-7E17-4729-A3F8-61AE1BD6A131}"/>
              </a:ext>
            </a:extLst>
          </p:cNvPr>
          <p:cNvSpPr txBox="1"/>
          <p:nvPr/>
        </p:nvSpPr>
        <p:spPr>
          <a:xfrm>
            <a:off x="762000" y="1792943"/>
            <a:ext cx="65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AEDB6-0C75-4EF4-92A7-C1CFC2FFB2F6}"/>
              </a:ext>
            </a:extLst>
          </p:cNvPr>
          <p:cNvSpPr txBox="1"/>
          <p:nvPr/>
        </p:nvSpPr>
        <p:spPr>
          <a:xfrm>
            <a:off x="788894" y="2181398"/>
            <a:ext cx="654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BE749-6307-4576-99FD-6C83012CABE1}"/>
              </a:ext>
            </a:extLst>
          </p:cNvPr>
          <p:cNvSpPr txBox="1"/>
          <p:nvPr/>
        </p:nvSpPr>
        <p:spPr>
          <a:xfrm>
            <a:off x="770965" y="2612898"/>
            <a:ext cx="65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D3C0BC-31F4-4D56-82F4-9E6AF950BB90}"/>
              </a:ext>
            </a:extLst>
          </p:cNvPr>
          <p:cNvSpPr/>
          <p:nvPr/>
        </p:nvSpPr>
        <p:spPr>
          <a:xfrm>
            <a:off x="2205318" y="968189"/>
            <a:ext cx="2088776" cy="7440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주소검색 </a:t>
            </a:r>
            <a:r>
              <a:rPr lang="en-US" altLang="ko-KR" dirty="0"/>
              <a:t>/ DB</a:t>
            </a:r>
            <a:r>
              <a:rPr lang="ko-KR" altLang="en-US" dirty="0"/>
              <a:t>구축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AE157C-04F7-4BC3-A28B-FFB4AAEFFC86}"/>
              </a:ext>
            </a:extLst>
          </p:cNvPr>
          <p:cNvSpPr/>
          <p:nvPr/>
        </p:nvSpPr>
        <p:spPr>
          <a:xfrm>
            <a:off x="2205318" y="2560493"/>
            <a:ext cx="2151529" cy="3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XD </a:t>
            </a:r>
            <a:r>
              <a:rPr lang="ko-KR" altLang="en-US" dirty="0"/>
              <a:t>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816CE5-5D95-4F11-AE08-376789098661}"/>
              </a:ext>
            </a:extLst>
          </p:cNvPr>
          <p:cNvSpPr/>
          <p:nvPr/>
        </p:nvSpPr>
        <p:spPr>
          <a:xfrm>
            <a:off x="2205318" y="2181398"/>
            <a:ext cx="1380564" cy="3043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드로어</a:t>
            </a:r>
            <a:r>
              <a:rPr lang="ko-KR" altLang="en-US" dirty="0"/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16B0D0-DD5B-4B8D-8AFD-0B319D7DA829}"/>
              </a:ext>
            </a:extLst>
          </p:cNvPr>
          <p:cNvSpPr/>
          <p:nvPr/>
        </p:nvSpPr>
        <p:spPr>
          <a:xfrm>
            <a:off x="5100918" y="1380566"/>
            <a:ext cx="1407458" cy="33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민철핼프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26C0EA-4D4A-431C-9448-30C065164BEA}"/>
              </a:ext>
            </a:extLst>
          </p:cNvPr>
          <p:cNvSpPr/>
          <p:nvPr/>
        </p:nvSpPr>
        <p:spPr>
          <a:xfrm>
            <a:off x="5100917" y="968189"/>
            <a:ext cx="2088776" cy="33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추가하는기능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77373B-FA3D-41DA-9375-9F172D58F598}"/>
              </a:ext>
            </a:extLst>
          </p:cNvPr>
          <p:cNvSpPr/>
          <p:nvPr/>
        </p:nvSpPr>
        <p:spPr>
          <a:xfrm>
            <a:off x="5100917" y="1792943"/>
            <a:ext cx="1407458" cy="33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마크 지우기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357FBE-EB3F-4372-B0E1-E7C5612A58D9}"/>
              </a:ext>
            </a:extLst>
          </p:cNvPr>
          <p:cNvSpPr/>
          <p:nvPr/>
        </p:nvSpPr>
        <p:spPr>
          <a:xfrm>
            <a:off x="5100917" y="2181398"/>
            <a:ext cx="654424" cy="33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0BF8C5-EFB5-42A9-8C78-F9DA2FB2CB9D}"/>
              </a:ext>
            </a:extLst>
          </p:cNvPr>
          <p:cNvSpPr/>
          <p:nvPr/>
        </p:nvSpPr>
        <p:spPr>
          <a:xfrm>
            <a:off x="5100917" y="2560493"/>
            <a:ext cx="2151529" cy="384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액티비티 정보 설원 버튼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8B89E8-9C6E-4430-9E9E-1B7D3786FC06}"/>
              </a:ext>
            </a:extLst>
          </p:cNvPr>
          <p:cNvSpPr/>
          <p:nvPr/>
        </p:nvSpPr>
        <p:spPr>
          <a:xfrm>
            <a:off x="8068235" y="968189"/>
            <a:ext cx="2008094" cy="190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왜인지는</a:t>
            </a:r>
            <a:endParaRPr lang="en-US" altLang="ko-KR" dirty="0"/>
          </a:p>
          <a:p>
            <a:pPr algn="ctr"/>
            <a:r>
              <a:rPr lang="ko-KR" altLang="en-US" dirty="0" err="1"/>
              <a:t>모르겟지만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다 </a:t>
            </a:r>
            <a:r>
              <a:rPr lang="ko-KR" altLang="en-US" dirty="0" err="1"/>
              <a:t>자고있음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383D5D-5EBA-4A5C-82F7-309668D24A0A}"/>
              </a:ext>
            </a:extLst>
          </p:cNvPr>
          <p:cNvSpPr/>
          <p:nvPr/>
        </p:nvSpPr>
        <p:spPr>
          <a:xfrm>
            <a:off x="1506070" y="968189"/>
            <a:ext cx="591672" cy="190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</a:t>
            </a:r>
            <a:endParaRPr lang="en-US" altLang="ko-KR" dirty="0"/>
          </a:p>
          <a:p>
            <a:pPr algn="ctr"/>
            <a:r>
              <a:rPr lang="ko-KR" altLang="en-US" dirty="0"/>
              <a:t>자</a:t>
            </a:r>
            <a:endParaRPr lang="en-US" altLang="ko-KR" dirty="0"/>
          </a:p>
          <a:p>
            <a:pPr algn="ctr"/>
            <a:r>
              <a:rPr lang="ko-KR" altLang="en-US" dirty="0"/>
              <a:t>먹</a:t>
            </a:r>
            <a:endParaRPr lang="en-US" altLang="ko-KR" dirty="0"/>
          </a:p>
          <a:p>
            <a:pPr algn="ctr"/>
            <a:r>
              <a:rPr lang="ko-KR" altLang="en-US" dirty="0"/>
              <a:t>음</a:t>
            </a:r>
          </a:p>
        </p:txBody>
      </p:sp>
    </p:spTree>
    <p:extLst>
      <p:ext uri="{BB962C8B-B14F-4D97-AF65-F5344CB8AC3E}">
        <p14:creationId xmlns:p14="http://schemas.microsoft.com/office/powerpoint/2010/main" val="215899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54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harry jun</dc:creator>
  <cp:lastModifiedBy>harry jun</cp:lastModifiedBy>
  <cp:revision>6</cp:revision>
  <dcterms:created xsi:type="dcterms:W3CDTF">2019-05-31T11:59:33Z</dcterms:created>
  <dcterms:modified xsi:type="dcterms:W3CDTF">2019-05-31T21:36:05Z</dcterms:modified>
</cp:coreProperties>
</file>