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59" r:id="rId5"/>
    <p:sldId id="260" r:id="rId6"/>
    <p:sldId id="257" r:id="rId7"/>
    <p:sldId id="261" r:id="rId8"/>
    <p:sldId id="266" r:id="rId9"/>
    <p:sldId id="267" r:id="rId10"/>
    <p:sldId id="263" r:id="rId11"/>
    <p:sldId id="265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5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AE7909-D1D4-4C9D-B5C6-7183B9DC8F77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B8A906E-8D62-4C19-9C8C-3C6FA2094CEB}">
      <dgm:prSet/>
      <dgm:spPr/>
      <dgm:t>
        <a:bodyPr/>
        <a:lstStyle/>
        <a:p>
          <a:r>
            <a:rPr lang="en-US"/>
            <a:t>Provided by Dr. Maxwell</a:t>
          </a:r>
        </a:p>
      </dgm:t>
    </dgm:pt>
    <dgm:pt modelId="{9E8DE912-F3A4-4891-AA6E-6FF1440925DF}" type="parTrans" cxnId="{A491C146-EF1E-4534-8D79-6812038EBA60}">
      <dgm:prSet/>
      <dgm:spPr/>
      <dgm:t>
        <a:bodyPr/>
        <a:lstStyle/>
        <a:p>
          <a:endParaRPr lang="en-US"/>
        </a:p>
      </dgm:t>
    </dgm:pt>
    <dgm:pt modelId="{97B313E7-4395-4E6F-9422-591069B652DF}" type="sibTrans" cxnId="{A491C146-EF1E-4534-8D79-6812038EBA60}">
      <dgm:prSet/>
      <dgm:spPr/>
      <dgm:t>
        <a:bodyPr/>
        <a:lstStyle/>
        <a:p>
          <a:endParaRPr lang="en-US"/>
        </a:p>
      </dgm:t>
    </dgm:pt>
    <dgm:pt modelId="{9283E414-17B9-4F57-9E4E-45ECB4263A21}">
      <dgm:prSet/>
      <dgm:spPr/>
      <dgm:t>
        <a:bodyPr/>
        <a:lstStyle/>
        <a:p>
          <a:r>
            <a:rPr lang="en-US"/>
            <a:t>Not as extensive but contains translations which could be useful for transformer work in the future</a:t>
          </a:r>
        </a:p>
      </dgm:t>
    </dgm:pt>
    <dgm:pt modelId="{B506506C-B868-46F5-AF4E-935BA7DCC1B3}" type="parTrans" cxnId="{3352A7FD-E270-4101-9023-8F71EAD74C75}">
      <dgm:prSet/>
      <dgm:spPr/>
      <dgm:t>
        <a:bodyPr/>
        <a:lstStyle/>
        <a:p>
          <a:endParaRPr lang="en-US"/>
        </a:p>
      </dgm:t>
    </dgm:pt>
    <dgm:pt modelId="{12A4180D-0415-4160-96B3-CD56D54E8BA3}" type="sibTrans" cxnId="{3352A7FD-E270-4101-9023-8F71EAD74C75}">
      <dgm:prSet/>
      <dgm:spPr/>
      <dgm:t>
        <a:bodyPr/>
        <a:lstStyle/>
        <a:p>
          <a:endParaRPr lang="en-US"/>
        </a:p>
      </dgm:t>
    </dgm:pt>
    <dgm:pt modelId="{D6367B33-30D2-444C-AC25-3EE250D87610}">
      <dgm:prSet/>
      <dgm:spPr/>
      <dgm:t>
        <a:bodyPr/>
        <a:lstStyle/>
        <a:p>
          <a:r>
            <a:rPr lang="en-US"/>
            <a:t>Religious Transcribed Texts</a:t>
          </a:r>
        </a:p>
      </dgm:t>
    </dgm:pt>
    <dgm:pt modelId="{4D72D0C0-E7E2-44D9-AC23-67F46819A17E}" type="parTrans" cxnId="{8D1A7D0D-CA95-4B23-912E-2CDE1A3D904C}">
      <dgm:prSet/>
      <dgm:spPr/>
      <dgm:t>
        <a:bodyPr/>
        <a:lstStyle/>
        <a:p>
          <a:endParaRPr lang="en-US"/>
        </a:p>
      </dgm:t>
    </dgm:pt>
    <dgm:pt modelId="{A415D49E-BC04-4E12-B196-BF4A8A5C635A}" type="sibTrans" cxnId="{8D1A7D0D-CA95-4B23-912E-2CDE1A3D904C}">
      <dgm:prSet/>
      <dgm:spPr/>
      <dgm:t>
        <a:bodyPr/>
        <a:lstStyle/>
        <a:p>
          <a:endParaRPr lang="en-US"/>
        </a:p>
      </dgm:t>
    </dgm:pt>
    <dgm:pt modelId="{E1A1ED3C-C854-42B3-B1D8-C5826BFFF114}">
      <dgm:prSet/>
      <dgm:spPr/>
      <dgm:t>
        <a:bodyPr/>
        <a:lstStyle/>
        <a:p>
          <a:r>
            <a:rPr lang="en-US"/>
            <a:t>More formal</a:t>
          </a:r>
        </a:p>
      </dgm:t>
    </dgm:pt>
    <dgm:pt modelId="{33433688-982E-4F79-98D4-F0B50EC24730}" type="parTrans" cxnId="{FA5A89DF-A880-44C8-9A35-3FC25D3B9506}">
      <dgm:prSet/>
      <dgm:spPr/>
      <dgm:t>
        <a:bodyPr/>
        <a:lstStyle/>
        <a:p>
          <a:endParaRPr lang="en-US"/>
        </a:p>
      </dgm:t>
    </dgm:pt>
    <dgm:pt modelId="{DE175A96-58B7-4FDF-BAFE-813DE949A393}" type="sibTrans" cxnId="{FA5A89DF-A880-44C8-9A35-3FC25D3B9506}">
      <dgm:prSet/>
      <dgm:spPr/>
      <dgm:t>
        <a:bodyPr/>
        <a:lstStyle/>
        <a:p>
          <a:endParaRPr lang="en-US"/>
        </a:p>
      </dgm:t>
    </dgm:pt>
    <dgm:pt modelId="{DF809239-8A1E-46DA-B4D7-DBFA6DCE2874}">
      <dgm:prSet/>
      <dgm:spPr/>
      <dgm:t>
        <a:bodyPr/>
        <a:lstStyle/>
        <a:p>
          <a:r>
            <a:rPr lang="en-US"/>
            <a:t>Does not capture modern realities of Kaqchikel</a:t>
          </a:r>
        </a:p>
      </dgm:t>
    </dgm:pt>
    <dgm:pt modelId="{B335CBAF-2364-4EC7-86FE-B5EC5C536750}" type="parTrans" cxnId="{5A6BD0D2-D563-4C49-BFB7-0F73CCB35F8B}">
      <dgm:prSet/>
      <dgm:spPr/>
      <dgm:t>
        <a:bodyPr/>
        <a:lstStyle/>
        <a:p>
          <a:endParaRPr lang="en-US"/>
        </a:p>
      </dgm:t>
    </dgm:pt>
    <dgm:pt modelId="{4CD0B3BD-2A48-452D-89DB-C97AEF358356}" type="sibTrans" cxnId="{5A6BD0D2-D563-4C49-BFB7-0F73CCB35F8B}">
      <dgm:prSet/>
      <dgm:spPr/>
      <dgm:t>
        <a:bodyPr/>
        <a:lstStyle/>
        <a:p>
          <a:endParaRPr lang="en-US"/>
        </a:p>
      </dgm:t>
    </dgm:pt>
    <dgm:pt modelId="{4FB04DAE-A374-40A6-8DD5-3C326736C26C}" type="pres">
      <dgm:prSet presAssocID="{00AE7909-D1D4-4C9D-B5C6-7183B9DC8F77}" presName="Name0" presStyleCnt="0">
        <dgm:presLayoutVars>
          <dgm:dir/>
          <dgm:animLvl val="lvl"/>
          <dgm:resizeHandles val="exact"/>
        </dgm:presLayoutVars>
      </dgm:prSet>
      <dgm:spPr/>
    </dgm:pt>
    <dgm:pt modelId="{1ED87664-630E-4C65-A201-1782C4CD5EF5}" type="pres">
      <dgm:prSet presAssocID="{DB8A906E-8D62-4C19-9C8C-3C6FA2094CEB}" presName="linNode" presStyleCnt="0"/>
      <dgm:spPr/>
    </dgm:pt>
    <dgm:pt modelId="{4992B5D7-0F91-4154-BCCA-77F51BC89918}" type="pres">
      <dgm:prSet presAssocID="{DB8A906E-8D62-4C19-9C8C-3C6FA2094CE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BDAAE84-5634-483C-9D76-3550900B6AB2}" type="pres">
      <dgm:prSet presAssocID="{97B313E7-4395-4E6F-9422-591069B652DF}" presName="sp" presStyleCnt="0"/>
      <dgm:spPr/>
    </dgm:pt>
    <dgm:pt modelId="{F9F3C14D-61E8-4580-9592-4739F4F25FA5}" type="pres">
      <dgm:prSet presAssocID="{9283E414-17B9-4F57-9E4E-45ECB4263A21}" presName="linNode" presStyleCnt="0"/>
      <dgm:spPr/>
    </dgm:pt>
    <dgm:pt modelId="{9473B255-F335-40CC-9BC5-277352AB4014}" type="pres">
      <dgm:prSet presAssocID="{9283E414-17B9-4F57-9E4E-45ECB4263A2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462C20-0705-4745-B883-061AB2DB11F0}" type="pres">
      <dgm:prSet presAssocID="{12A4180D-0415-4160-96B3-CD56D54E8BA3}" presName="sp" presStyleCnt="0"/>
      <dgm:spPr/>
    </dgm:pt>
    <dgm:pt modelId="{4BD6CD09-B90E-44EC-9A76-B0B2CE3EDD63}" type="pres">
      <dgm:prSet presAssocID="{D6367B33-30D2-444C-AC25-3EE250D87610}" presName="linNode" presStyleCnt="0"/>
      <dgm:spPr/>
    </dgm:pt>
    <dgm:pt modelId="{C4E385E8-A7EF-4019-A9B7-4EBD79EE99D7}" type="pres">
      <dgm:prSet presAssocID="{D6367B33-30D2-444C-AC25-3EE250D8761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53DB1855-409C-427C-BBB2-F27FB5BB2011}" type="pres">
      <dgm:prSet presAssocID="{D6367B33-30D2-444C-AC25-3EE250D87610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8D1A7D0D-CA95-4B23-912E-2CDE1A3D904C}" srcId="{00AE7909-D1D4-4C9D-B5C6-7183B9DC8F77}" destId="{D6367B33-30D2-444C-AC25-3EE250D87610}" srcOrd="2" destOrd="0" parTransId="{4D72D0C0-E7E2-44D9-AC23-67F46819A17E}" sibTransId="{A415D49E-BC04-4E12-B196-BF4A8A5C635A}"/>
    <dgm:cxn modelId="{DC61E914-CEE7-4740-AAFE-ADE0B7A88B97}" type="presOf" srcId="{DB8A906E-8D62-4C19-9C8C-3C6FA2094CEB}" destId="{4992B5D7-0F91-4154-BCCA-77F51BC89918}" srcOrd="0" destOrd="0" presId="urn:microsoft.com/office/officeart/2005/8/layout/vList5"/>
    <dgm:cxn modelId="{4432AE2E-446D-4EC4-AFBD-39AC0C216976}" type="presOf" srcId="{00AE7909-D1D4-4C9D-B5C6-7183B9DC8F77}" destId="{4FB04DAE-A374-40A6-8DD5-3C326736C26C}" srcOrd="0" destOrd="0" presId="urn:microsoft.com/office/officeart/2005/8/layout/vList5"/>
    <dgm:cxn modelId="{A491C146-EF1E-4534-8D79-6812038EBA60}" srcId="{00AE7909-D1D4-4C9D-B5C6-7183B9DC8F77}" destId="{DB8A906E-8D62-4C19-9C8C-3C6FA2094CEB}" srcOrd="0" destOrd="0" parTransId="{9E8DE912-F3A4-4891-AA6E-6FF1440925DF}" sibTransId="{97B313E7-4395-4E6F-9422-591069B652DF}"/>
    <dgm:cxn modelId="{85CA818C-E02F-4148-8334-53E9FE9FF93A}" type="presOf" srcId="{D6367B33-30D2-444C-AC25-3EE250D87610}" destId="{C4E385E8-A7EF-4019-A9B7-4EBD79EE99D7}" srcOrd="0" destOrd="0" presId="urn:microsoft.com/office/officeart/2005/8/layout/vList5"/>
    <dgm:cxn modelId="{1F7020A8-2AE5-4CA0-9159-2A4206C98E00}" type="presOf" srcId="{9283E414-17B9-4F57-9E4E-45ECB4263A21}" destId="{9473B255-F335-40CC-9BC5-277352AB4014}" srcOrd="0" destOrd="0" presId="urn:microsoft.com/office/officeart/2005/8/layout/vList5"/>
    <dgm:cxn modelId="{81D8A7AC-DF5B-4B90-AD1E-A808F6DDB986}" type="presOf" srcId="{DF809239-8A1E-46DA-B4D7-DBFA6DCE2874}" destId="{53DB1855-409C-427C-BBB2-F27FB5BB2011}" srcOrd="0" destOrd="1" presId="urn:microsoft.com/office/officeart/2005/8/layout/vList5"/>
    <dgm:cxn modelId="{A08E8ABE-F59D-44B4-95C1-73623F69B384}" type="presOf" srcId="{E1A1ED3C-C854-42B3-B1D8-C5826BFFF114}" destId="{53DB1855-409C-427C-BBB2-F27FB5BB2011}" srcOrd="0" destOrd="0" presId="urn:microsoft.com/office/officeart/2005/8/layout/vList5"/>
    <dgm:cxn modelId="{5A6BD0D2-D563-4C49-BFB7-0F73CCB35F8B}" srcId="{D6367B33-30D2-444C-AC25-3EE250D87610}" destId="{DF809239-8A1E-46DA-B4D7-DBFA6DCE2874}" srcOrd="1" destOrd="0" parTransId="{B335CBAF-2364-4EC7-86FE-B5EC5C536750}" sibTransId="{4CD0B3BD-2A48-452D-89DB-C97AEF358356}"/>
    <dgm:cxn modelId="{FA5A89DF-A880-44C8-9A35-3FC25D3B9506}" srcId="{D6367B33-30D2-444C-AC25-3EE250D87610}" destId="{E1A1ED3C-C854-42B3-B1D8-C5826BFFF114}" srcOrd="0" destOrd="0" parTransId="{33433688-982E-4F79-98D4-F0B50EC24730}" sibTransId="{DE175A96-58B7-4FDF-BAFE-813DE949A393}"/>
    <dgm:cxn modelId="{3352A7FD-E270-4101-9023-8F71EAD74C75}" srcId="{00AE7909-D1D4-4C9D-B5C6-7183B9DC8F77}" destId="{9283E414-17B9-4F57-9E4E-45ECB4263A21}" srcOrd="1" destOrd="0" parTransId="{B506506C-B868-46F5-AF4E-935BA7DCC1B3}" sibTransId="{12A4180D-0415-4160-96B3-CD56D54E8BA3}"/>
    <dgm:cxn modelId="{E2471B05-0244-42E2-9D61-09B04EAFECFD}" type="presParOf" srcId="{4FB04DAE-A374-40A6-8DD5-3C326736C26C}" destId="{1ED87664-630E-4C65-A201-1782C4CD5EF5}" srcOrd="0" destOrd="0" presId="urn:microsoft.com/office/officeart/2005/8/layout/vList5"/>
    <dgm:cxn modelId="{21068094-DAF3-4E84-AE3B-2164A8B1F6C3}" type="presParOf" srcId="{1ED87664-630E-4C65-A201-1782C4CD5EF5}" destId="{4992B5D7-0F91-4154-BCCA-77F51BC89918}" srcOrd="0" destOrd="0" presId="urn:microsoft.com/office/officeart/2005/8/layout/vList5"/>
    <dgm:cxn modelId="{75873D3C-5ED6-4B92-88EA-CE6E25ED8298}" type="presParOf" srcId="{4FB04DAE-A374-40A6-8DD5-3C326736C26C}" destId="{7BDAAE84-5634-483C-9D76-3550900B6AB2}" srcOrd="1" destOrd="0" presId="urn:microsoft.com/office/officeart/2005/8/layout/vList5"/>
    <dgm:cxn modelId="{F2834E91-FC53-427A-BBA0-568F07D455B7}" type="presParOf" srcId="{4FB04DAE-A374-40A6-8DD5-3C326736C26C}" destId="{F9F3C14D-61E8-4580-9592-4739F4F25FA5}" srcOrd="2" destOrd="0" presId="urn:microsoft.com/office/officeart/2005/8/layout/vList5"/>
    <dgm:cxn modelId="{C00D9E34-D682-4A45-B7F9-A7C4DBD250E5}" type="presParOf" srcId="{F9F3C14D-61E8-4580-9592-4739F4F25FA5}" destId="{9473B255-F335-40CC-9BC5-277352AB4014}" srcOrd="0" destOrd="0" presId="urn:microsoft.com/office/officeart/2005/8/layout/vList5"/>
    <dgm:cxn modelId="{51D001FD-391A-4703-BAEC-C0581BCD2BB8}" type="presParOf" srcId="{4FB04DAE-A374-40A6-8DD5-3C326736C26C}" destId="{E0462C20-0705-4745-B883-061AB2DB11F0}" srcOrd="3" destOrd="0" presId="urn:microsoft.com/office/officeart/2005/8/layout/vList5"/>
    <dgm:cxn modelId="{BB0752AD-A657-4BED-B126-A844F127E566}" type="presParOf" srcId="{4FB04DAE-A374-40A6-8DD5-3C326736C26C}" destId="{4BD6CD09-B90E-44EC-9A76-B0B2CE3EDD63}" srcOrd="4" destOrd="0" presId="urn:microsoft.com/office/officeart/2005/8/layout/vList5"/>
    <dgm:cxn modelId="{EB52F677-25FA-43AD-80AD-FEA43BBEE177}" type="presParOf" srcId="{4BD6CD09-B90E-44EC-9A76-B0B2CE3EDD63}" destId="{C4E385E8-A7EF-4019-A9B7-4EBD79EE99D7}" srcOrd="0" destOrd="0" presId="urn:microsoft.com/office/officeart/2005/8/layout/vList5"/>
    <dgm:cxn modelId="{19814548-1624-40DE-8110-D0847AEB00E1}" type="presParOf" srcId="{4BD6CD09-B90E-44EC-9A76-B0B2CE3EDD63}" destId="{53DB1855-409C-427C-BBB2-F27FB5BB201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80CC1D-66DE-4F82-AA61-8C9A8DED1BF3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9146E38-94B7-473D-AA10-35243A83023B}">
      <dgm:prSet/>
      <dgm:spPr/>
      <dgm:t>
        <a:bodyPr/>
        <a:lstStyle/>
        <a:p>
          <a:r>
            <a:rPr lang="en-US"/>
            <a:t>0.7 million word tokens</a:t>
          </a:r>
        </a:p>
      </dgm:t>
    </dgm:pt>
    <dgm:pt modelId="{BF2E85F3-A156-4FD1-AB25-9FFE435CAAB2}" type="parTrans" cxnId="{BB560B87-CC87-4209-968D-EF82B5B7969C}">
      <dgm:prSet/>
      <dgm:spPr/>
      <dgm:t>
        <a:bodyPr/>
        <a:lstStyle/>
        <a:p>
          <a:endParaRPr lang="en-US"/>
        </a:p>
      </dgm:t>
    </dgm:pt>
    <dgm:pt modelId="{9A4AA12C-972C-409C-B4FB-93EE17137A32}" type="sibTrans" cxnId="{BB560B87-CC87-4209-968D-EF82B5B7969C}">
      <dgm:prSet/>
      <dgm:spPr/>
      <dgm:t>
        <a:bodyPr/>
        <a:lstStyle/>
        <a:p>
          <a:endParaRPr lang="en-US"/>
        </a:p>
      </dgm:t>
    </dgm:pt>
    <dgm:pt modelId="{6A282699-B5D3-4578-9330-918B8006045B}">
      <dgm:prSet/>
      <dgm:spPr/>
      <dgm:t>
        <a:bodyPr/>
        <a:lstStyle/>
        <a:p>
          <a:r>
            <a:rPr lang="en-US"/>
            <a:t>29,355 word types</a:t>
          </a:r>
        </a:p>
      </dgm:t>
    </dgm:pt>
    <dgm:pt modelId="{B1C0D110-E922-4AA4-A58B-B8FC91078261}" type="parTrans" cxnId="{E153ACF0-6CFD-4A45-8911-83F980191165}">
      <dgm:prSet/>
      <dgm:spPr/>
      <dgm:t>
        <a:bodyPr/>
        <a:lstStyle/>
        <a:p>
          <a:endParaRPr lang="en-US"/>
        </a:p>
      </dgm:t>
    </dgm:pt>
    <dgm:pt modelId="{E0F4E4ED-7E5F-4C10-A733-30821270619C}" type="sibTrans" cxnId="{E153ACF0-6CFD-4A45-8911-83F980191165}">
      <dgm:prSet/>
      <dgm:spPr/>
      <dgm:t>
        <a:bodyPr/>
        <a:lstStyle/>
        <a:p>
          <a:endParaRPr lang="en-US"/>
        </a:p>
      </dgm:t>
    </dgm:pt>
    <dgm:pt modelId="{0CCFADC1-FE19-46D2-A493-F0459159BDEE}">
      <dgm:prSet/>
      <dgm:spPr/>
      <dgm:t>
        <a:bodyPr/>
        <a:lstStyle/>
        <a:p>
          <a:r>
            <a:rPr lang="en-US"/>
            <a:t>Speech to Text</a:t>
          </a:r>
        </a:p>
      </dgm:t>
    </dgm:pt>
    <dgm:pt modelId="{6D356742-DCD8-4845-BBCB-23D7BC8B6FD1}" type="parTrans" cxnId="{C6E95B38-3191-40AE-9002-E696C6E8C988}">
      <dgm:prSet/>
      <dgm:spPr/>
      <dgm:t>
        <a:bodyPr/>
        <a:lstStyle/>
        <a:p>
          <a:endParaRPr lang="en-US"/>
        </a:p>
      </dgm:t>
    </dgm:pt>
    <dgm:pt modelId="{2651FEB4-BCC9-43A5-BC30-3AC65F76157D}" type="sibTrans" cxnId="{C6E95B38-3191-40AE-9002-E696C6E8C988}">
      <dgm:prSet/>
      <dgm:spPr/>
      <dgm:t>
        <a:bodyPr/>
        <a:lstStyle/>
        <a:p>
          <a:endParaRPr lang="en-US"/>
        </a:p>
      </dgm:t>
    </dgm:pt>
    <dgm:pt modelId="{DD8C8596-166E-48AB-943E-F3E7154E3ABE}">
      <dgm:prSet/>
      <dgm:spPr/>
      <dgm:t>
        <a:bodyPr/>
        <a:lstStyle/>
        <a:p>
          <a:r>
            <a:rPr lang="en-US"/>
            <a:t>Spontaneous speech = More natural and relevant</a:t>
          </a:r>
        </a:p>
      </dgm:t>
    </dgm:pt>
    <dgm:pt modelId="{BBE27720-79A0-4221-8615-E1DFBDE2382C}" type="parTrans" cxnId="{3838EBFC-A47E-46A8-AF1B-311F7178B02A}">
      <dgm:prSet/>
      <dgm:spPr/>
      <dgm:t>
        <a:bodyPr/>
        <a:lstStyle/>
        <a:p>
          <a:endParaRPr lang="en-US"/>
        </a:p>
      </dgm:t>
    </dgm:pt>
    <dgm:pt modelId="{BECBD872-3BC8-4081-9765-8B70C3EA05B1}" type="sibTrans" cxnId="{3838EBFC-A47E-46A8-AF1B-311F7178B02A}">
      <dgm:prSet/>
      <dgm:spPr/>
      <dgm:t>
        <a:bodyPr/>
        <a:lstStyle/>
        <a:p>
          <a:endParaRPr lang="en-US"/>
        </a:p>
      </dgm:t>
    </dgm:pt>
    <dgm:pt modelId="{A60DA7A0-26AC-4FFA-8455-0F950F560C19}">
      <dgm:prSet/>
      <dgm:spPr/>
      <dgm:t>
        <a:bodyPr/>
        <a:lstStyle/>
        <a:p>
          <a:r>
            <a:rPr lang="en-US"/>
            <a:t>Can show everyday mood and modern writing of the Kaqchikel Maya</a:t>
          </a:r>
        </a:p>
      </dgm:t>
    </dgm:pt>
    <dgm:pt modelId="{EF078486-A3B3-412F-A32A-DD80A73C3121}" type="parTrans" cxnId="{5DA8A622-1007-47BD-B4B1-AEAF2C08FF25}">
      <dgm:prSet/>
      <dgm:spPr/>
      <dgm:t>
        <a:bodyPr/>
        <a:lstStyle/>
        <a:p>
          <a:endParaRPr lang="en-US"/>
        </a:p>
      </dgm:t>
    </dgm:pt>
    <dgm:pt modelId="{7D436329-84B7-412A-B6F8-9182D1665D0B}" type="sibTrans" cxnId="{5DA8A622-1007-47BD-B4B1-AEAF2C08FF25}">
      <dgm:prSet/>
      <dgm:spPr/>
      <dgm:t>
        <a:bodyPr/>
        <a:lstStyle/>
        <a:p>
          <a:endParaRPr lang="en-US"/>
        </a:p>
      </dgm:t>
    </dgm:pt>
    <dgm:pt modelId="{7DE16A27-A37E-4969-9017-FA8ACEEE730C}">
      <dgm:prSet/>
      <dgm:spPr/>
      <dgm:t>
        <a:bodyPr/>
        <a:lstStyle/>
        <a:p>
          <a:r>
            <a:rPr lang="en-US"/>
            <a:t>Religious/Transcribed Texts</a:t>
          </a:r>
        </a:p>
      </dgm:t>
    </dgm:pt>
    <dgm:pt modelId="{7D01433C-30A6-4060-885C-612242F788DB}" type="parTrans" cxnId="{BC80EF50-6A19-41A1-ABDC-47301972FDB1}">
      <dgm:prSet/>
      <dgm:spPr/>
      <dgm:t>
        <a:bodyPr/>
        <a:lstStyle/>
        <a:p>
          <a:endParaRPr lang="en-US"/>
        </a:p>
      </dgm:t>
    </dgm:pt>
    <dgm:pt modelId="{B96BAF06-A0B7-4F7F-8451-EBB4AFB0FC31}" type="sibTrans" cxnId="{BC80EF50-6A19-41A1-ABDC-47301972FDB1}">
      <dgm:prSet/>
      <dgm:spPr/>
      <dgm:t>
        <a:bodyPr/>
        <a:lstStyle/>
        <a:p>
          <a:endParaRPr lang="en-US"/>
        </a:p>
      </dgm:t>
    </dgm:pt>
    <dgm:pt modelId="{C13C0AFB-CB2A-47DB-BE7E-7FAA0D5451F0}">
      <dgm:prSet/>
      <dgm:spPr/>
      <dgm:t>
        <a:bodyPr/>
        <a:lstStyle/>
        <a:p>
          <a:r>
            <a:rPr lang="en-US"/>
            <a:t>More historical and formal</a:t>
          </a:r>
        </a:p>
      </dgm:t>
    </dgm:pt>
    <dgm:pt modelId="{3A77285F-CC11-4F67-8348-0028555C71F4}" type="parTrans" cxnId="{34B8407C-EDF5-40D8-B628-B14F25AC8C87}">
      <dgm:prSet/>
      <dgm:spPr/>
      <dgm:t>
        <a:bodyPr/>
        <a:lstStyle/>
        <a:p>
          <a:endParaRPr lang="en-US"/>
        </a:p>
      </dgm:t>
    </dgm:pt>
    <dgm:pt modelId="{00C52B9F-C187-442F-9561-DE8F0EB7C380}" type="sibTrans" cxnId="{34B8407C-EDF5-40D8-B628-B14F25AC8C87}">
      <dgm:prSet/>
      <dgm:spPr/>
      <dgm:t>
        <a:bodyPr/>
        <a:lstStyle/>
        <a:p>
          <a:endParaRPr lang="en-US"/>
        </a:p>
      </dgm:t>
    </dgm:pt>
    <dgm:pt modelId="{776C7C3F-9D8A-4092-8404-FE129B47CEF8}">
      <dgm:prSet/>
      <dgm:spPr/>
      <dgm:t>
        <a:bodyPr/>
        <a:lstStyle/>
        <a:p>
          <a:r>
            <a:rPr lang="en-US" dirty="0"/>
            <a:t>Helps add to the lexicon</a:t>
          </a:r>
        </a:p>
      </dgm:t>
    </dgm:pt>
    <dgm:pt modelId="{F3203AE2-2AAD-4C92-8A35-0CDE2B02A232}" type="parTrans" cxnId="{C30B935B-917D-4548-B34A-EB28AF8A20D8}">
      <dgm:prSet/>
      <dgm:spPr/>
      <dgm:t>
        <a:bodyPr/>
        <a:lstStyle/>
        <a:p>
          <a:endParaRPr lang="en-US"/>
        </a:p>
      </dgm:t>
    </dgm:pt>
    <dgm:pt modelId="{3D528C87-D36A-411B-82FD-9CE9C7F4E8BE}" type="sibTrans" cxnId="{C30B935B-917D-4548-B34A-EB28AF8A20D8}">
      <dgm:prSet/>
      <dgm:spPr/>
      <dgm:t>
        <a:bodyPr/>
        <a:lstStyle/>
        <a:p>
          <a:endParaRPr lang="en-US"/>
        </a:p>
      </dgm:t>
    </dgm:pt>
    <dgm:pt modelId="{C0E77E36-3BE2-48EA-BAE8-3554D7688E76}" type="pres">
      <dgm:prSet presAssocID="{4180CC1D-66DE-4F82-AA61-8C9A8DED1BF3}" presName="linear" presStyleCnt="0">
        <dgm:presLayoutVars>
          <dgm:dir/>
          <dgm:animLvl val="lvl"/>
          <dgm:resizeHandles val="exact"/>
        </dgm:presLayoutVars>
      </dgm:prSet>
      <dgm:spPr/>
    </dgm:pt>
    <dgm:pt modelId="{C68DDBEA-FB42-4084-969B-5AFBF0D6587A}" type="pres">
      <dgm:prSet presAssocID="{29146E38-94B7-473D-AA10-35243A83023B}" presName="parentLin" presStyleCnt="0"/>
      <dgm:spPr/>
    </dgm:pt>
    <dgm:pt modelId="{B0D12E66-D5BA-453C-B163-E29140078C89}" type="pres">
      <dgm:prSet presAssocID="{29146E38-94B7-473D-AA10-35243A83023B}" presName="parentLeftMargin" presStyleLbl="node1" presStyleIdx="0" presStyleCnt="4"/>
      <dgm:spPr/>
    </dgm:pt>
    <dgm:pt modelId="{E39AC13F-1B46-410B-8B25-786AC78025F3}" type="pres">
      <dgm:prSet presAssocID="{29146E38-94B7-473D-AA10-35243A83023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193EC0A-C714-4B67-AFB4-7A8952F634EA}" type="pres">
      <dgm:prSet presAssocID="{29146E38-94B7-473D-AA10-35243A83023B}" presName="negativeSpace" presStyleCnt="0"/>
      <dgm:spPr/>
    </dgm:pt>
    <dgm:pt modelId="{0F61BC52-5B4B-4AF3-8985-5430FEA29507}" type="pres">
      <dgm:prSet presAssocID="{29146E38-94B7-473D-AA10-35243A83023B}" presName="childText" presStyleLbl="conFgAcc1" presStyleIdx="0" presStyleCnt="4">
        <dgm:presLayoutVars>
          <dgm:bulletEnabled val="1"/>
        </dgm:presLayoutVars>
      </dgm:prSet>
      <dgm:spPr/>
    </dgm:pt>
    <dgm:pt modelId="{840AE682-F756-498E-87DC-40560FE9137C}" type="pres">
      <dgm:prSet presAssocID="{9A4AA12C-972C-409C-B4FB-93EE17137A32}" presName="spaceBetweenRectangles" presStyleCnt="0"/>
      <dgm:spPr/>
    </dgm:pt>
    <dgm:pt modelId="{A9409835-C99E-4009-B0B0-E9F79679705F}" type="pres">
      <dgm:prSet presAssocID="{6A282699-B5D3-4578-9330-918B8006045B}" presName="parentLin" presStyleCnt="0"/>
      <dgm:spPr/>
    </dgm:pt>
    <dgm:pt modelId="{5011B60C-7BA9-4A37-BE82-934125666BEE}" type="pres">
      <dgm:prSet presAssocID="{6A282699-B5D3-4578-9330-918B8006045B}" presName="parentLeftMargin" presStyleLbl="node1" presStyleIdx="0" presStyleCnt="4"/>
      <dgm:spPr/>
    </dgm:pt>
    <dgm:pt modelId="{621FE9F2-A02A-4C88-A777-07289F8D93FB}" type="pres">
      <dgm:prSet presAssocID="{6A282699-B5D3-4578-9330-918B8006045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79A4ED9-035F-401A-899C-CC4D8AFBC536}" type="pres">
      <dgm:prSet presAssocID="{6A282699-B5D3-4578-9330-918B8006045B}" presName="negativeSpace" presStyleCnt="0"/>
      <dgm:spPr/>
    </dgm:pt>
    <dgm:pt modelId="{27AFD4DB-5C16-451C-A0E0-9461045E95DC}" type="pres">
      <dgm:prSet presAssocID="{6A282699-B5D3-4578-9330-918B8006045B}" presName="childText" presStyleLbl="conFgAcc1" presStyleIdx="1" presStyleCnt="4">
        <dgm:presLayoutVars>
          <dgm:bulletEnabled val="1"/>
        </dgm:presLayoutVars>
      </dgm:prSet>
      <dgm:spPr/>
    </dgm:pt>
    <dgm:pt modelId="{5694A1B1-6B6D-4065-AACE-D4D4249E4232}" type="pres">
      <dgm:prSet presAssocID="{E0F4E4ED-7E5F-4C10-A733-30821270619C}" presName="spaceBetweenRectangles" presStyleCnt="0"/>
      <dgm:spPr/>
    </dgm:pt>
    <dgm:pt modelId="{5D31D98B-C09F-4B25-827A-8870AFD7942C}" type="pres">
      <dgm:prSet presAssocID="{0CCFADC1-FE19-46D2-A493-F0459159BDEE}" presName="parentLin" presStyleCnt="0"/>
      <dgm:spPr/>
    </dgm:pt>
    <dgm:pt modelId="{914A86C8-380F-4302-9DD8-B5C5AB5A542E}" type="pres">
      <dgm:prSet presAssocID="{0CCFADC1-FE19-46D2-A493-F0459159BDEE}" presName="parentLeftMargin" presStyleLbl="node1" presStyleIdx="1" presStyleCnt="4"/>
      <dgm:spPr/>
    </dgm:pt>
    <dgm:pt modelId="{82BCC3FA-5F1B-431C-AE5F-3B650F36CC62}" type="pres">
      <dgm:prSet presAssocID="{0CCFADC1-FE19-46D2-A493-F0459159BDE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9C5E518-42ED-4F01-96B8-BF4012EF8930}" type="pres">
      <dgm:prSet presAssocID="{0CCFADC1-FE19-46D2-A493-F0459159BDEE}" presName="negativeSpace" presStyleCnt="0"/>
      <dgm:spPr/>
    </dgm:pt>
    <dgm:pt modelId="{5481EBEF-54A6-4737-8E33-B84F69385598}" type="pres">
      <dgm:prSet presAssocID="{0CCFADC1-FE19-46D2-A493-F0459159BDEE}" presName="childText" presStyleLbl="conFgAcc1" presStyleIdx="2" presStyleCnt="4">
        <dgm:presLayoutVars>
          <dgm:bulletEnabled val="1"/>
        </dgm:presLayoutVars>
      </dgm:prSet>
      <dgm:spPr/>
    </dgm:pt>
    <dgm:pt modelId="{6D6891C3-A724-4AF2-90F5-2BD36E352646}" type="pres">
      <dgm:prSet presAssocID="{2651FEB4-BCC9-43A5-BC30-3AC65F76157D}" presName="spaceBetweenRectangles" presStyleCnt="0"/>
      <dgm:spPr/>
    </dgm:pt>
    <dgm:pt modelId="{B6BFF932-3945-44B5-B22C-FFD77D80C63B}" type="pres">
      <dgm:prSet presAssocID="{7DE16A27-A37E-4969-9017-FA8ACEEE730C}" presName="parentLin" presStyleCnt="0"/>
      <dgm:spPr/>
    </dgm:pt>
    <dgm:pt modelId="{F32E14EF-D1FA-4DFD-9AA5-0EE66FB03D5E}" type="pres">
      <dgm:prSet presAssocID="{7DE16A27-A37E-4969-9017-FA8ACEEE730C}" presName="parentLeftMargin" presStyleLbl="node1" presStyleIdx="2" presStyleCnt="4"/>
      <dgm:spPr/>
    </dgm:pt>
    <dgm:pt modelId="{701BC7DA-1B60-482F-85CA-485472ECCA68}" type="pres">
      <dgm:prSet presAssocID="{7DE16A27-A37E-4969-9017-FA8ACEEE730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3A8D28D-F3C2-434E-A9B7-984DF1062C3D}" type="pres">
      <dgm:prSet presAssocID="{7DE16A27-A37E-4969-9017-FA8ACEEE730C}" presName="negativeSpace" presStyleCnt="0"/>
      <dgm:spPr/>
    </dgm:pt>
    <dgm:pt modelId="{FB0F4086-B649-4A15-A40A-8045540E9C4A}" type="pres">
      <dgm:prSet presAssocID="{7DE16A27-A37E-4969-9017-FA8ACEEE730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3368F09-7437-4B96-88E8-9F208EDFF210}" type="presOf" srcId="{776C7C3F-9D8A-4092-8404-FE129B47CEF8}" destId="{FB0F4086-B649-4A15-A40A-8045540E9C4A}" srcOrd="0" destOrd="1" presId="urn:microsoft.com/office/officeart/2005/8/layout/list1"/>
    <dgm:cxn modelId="{EECA351A-611A-4789-B9A9-C4EC36522698}" type="presOf" srcId="{6A282699-B5D3-4578-9330-918B8006045B}" destId="{621FE9F2-A02A-4C88-A777-07289F8D93FB}" srcOrd="1" destOrd="0" presId="urn:microsoft.com/office/officeart/2005/8/layout/list1"/>
    <dgm:cxn modelId="{3307441A-38F4-46C6-B996-3552AB8ACC39}" type="presOf" srcId="{29146E38-94B7-473D-AA10-35243A83023B}" destId="{B0D12E66-D5BA-453C-B163-E29140078C89}" srcOrd="0" destOrd="0" presId="urn:microsoft.com/office/officeart/2005/8/layout/list1"/>
    <dgm:cxn modelId="{A9DBDF1A-5A5D-4BE9-835A-D63581E3CF6D}" type="presOf" srcId="{7DE16A27-A37E-4969-9017-FA8ACEEE730C}" destId="{F32E14EF-D1FA-4DFD-9AA5-0EE66FB03D5E}" srcOrd="0" destOrd="0" presId="urn:microsoft.com/office/officeart/2005/8/layout/list1"/>
    <dgm:cxn modelId="{5DA8A622-1007-47BD-B4B1-AEAF2C08FF25}" srcId="{0CCFADC1-FE19-46D2-A493-F0459159BDEE}" destId="{A60DA7A0-26AC-4FFA-8455-0F950F560C19}" srcOrd="1" destOrd="0" parTransId="{EF078486-A3B3-412F-A32A-DD80A73C3121}" sibTransId="{7D436329-84B7-412A-B6F8-9182D1665D0B}"/>
    <dgm:cxn modelId="{6329762C-EB4B-4733-B896-F0D422E65C7D}" type="presOf" srcId="{4180CC1D-66DE-4F82-AA61-8C9A8DED1BF3}" destId="{C0E77E36-3BE2-48EA-BAE8-3554D7688E76}" srcOrd="0" destOrd="0" presId="urn:microsoft.com/office/officeart/2005/8/layout/list1"/>
    <dgm:cxn modelId="{EC525932-DBF7-442A-94E4-84D48CD832AB}" type="presOf" srcId="{C13C0AFB-CB2A-47DB-BE7E-7FAA0D5451F0}" destId="{FB0F4086-B649-4A15-A40A-8045540E9C4A}" srcOrd="0" destOrd="0" presId="urn:microsoft.com/office/officeart/2005/8/layout/list1"/>
    <dgm:cxn modelId="{5CF70934-5722-47D3-934A-F82C546DAD8B}" type="presOf" srcId="{0CCFADC1-FE19-46D2-A493-F0459159BDEE}" destId="{82BCC3FA-5F1B-431C-AE5F-3B650F36CC62}" srcOrd="1" destOrd="0" presId="urn:microsoft.com/office/officeart/2005/8/layout/list1"/>
    <dgm:cxn modelId="{7F0A8135-6A7E-4538-A8FF-ABE9934C9BF1}" type="presOf" srcId="{DD8C8596-166E-48AB-943E-F3E7154E3ABE}" destId="{5481EBEF-54A6-4737-8E33-B84F69385598}" srcOrd="0" destOrd="0" presId="urn:microsoft.com/office/officeart/2005/8/layout/list1"/>
    <dgm:cxn modelId="{C6E95B38-3191-40AE-9002-E696C6E8C988}" srcId="{4180CC1D-66DE-4F82-AA61-8C9A8DED1BF3}" destId="{0CCFADC1-FE19-46D2-A493-F0459159BDEE}" srcOrd="2" destOrd="0" parTransId="{6D356742-DCD8-4845-BBCB-23D7BC8B6FD1}" sibTransId="{2651FEB4-BCC9-43A5-BC30-3AC65F76157D}"/>
    <dgm:cxn modelId="{C30B935B-917D-4548-B34A-EB28AF8A20D8}" srcId="{7DE16A27-A37E-4969-9017-FA8ACEEE730C}" destId="{776C7C3F-9D8A-4092-8404-FE129B47CEF8}" srcOrd="1" destOrd="0" parTransId="{F3203AE2-2AAD-4C92-8A35-0CDE2B02A232}" sibTransId="{3D528C87-D36A-411B-82FD-9CE9C7F4E8BE}"/>
    <dgm:cxn modelId="{079E4649-A85C-4EDE-A22F-C9D4AAB09A1E}" type="presOf" srcId="{29146E38-94B7-473D-AA10-35243A83023B}" destId="{E39AC13F-1B46-410B-8B25-786AC78025F3}" srcOrd="1" destOrd="0" presId="urn:microsoft.com/office/officeart/2005/8/layout/list1"/>
    <dgm:cxn modelId="{BC80EF50-6A19-41A1-ABDC-47301972FDB1}" srcId="{4180CC1D-66DE-4F82-AA61-8C9A8DED1BF3}" destId="{7DE16A27-A37E-4969-9017-FA8ACEEE730C}" srcOrd="3" destOrd="0" parTransId="{7D01433C-30A6-4060-885C-612242F788DB}" sibTransId="{B96BAF06-A0B7-4F7F-8451-EBB4AFB0FC31}"/>
    <dgm:cxn modelId="{34B8407C-EDF5-40D8-B628-B14F25AC8C87}" srcId="{7DE16A27-A37E-4969-9017-FA8ACEEE730C}" destId="{C13C0AFB-CB2A-47DB-BE7E-7FAA0D5451F0}" srcOrd="0" destOrd="0" parTransId="{3A77285F-CC11-4F67-8348-0028555C71F4}" sibTransId="{00C52B9F-C187-442F-9561-DE8F0EB7C380}"/>
    <dgm:cxn modelId="{7DD85C83-6214-49B8-8CD9-EB3948A152E9}" type="presOf" srcId="{7DE16A27-A37E-4969-9017-FA8ACEEE730C}" destId="{701BC7DA-1B60-482F-85CA-485472ECCA68}" srcOrd="1" destOrd="0" presId="urn:microsoft.com/office/officeart/2005/8/layout/list1"/>
    <dgm:cxn modelId="{BB560B87-CC87-4209-968D-EF82B5B7969C}" srcId="{4180CC1D-66DE-4F82-AA61-8C9A8DED1BF3}" destId="{29146E38-94B7-473D-AA10-35243A83023B}" srcOrd="0" destOrd="0" parTransId="{BF2E85F3-A156-4FD1-AB25-9FFE435CAAB2}" sibTransId="{9A4AA12C-972C-409C-B4FB-93EE17137A32}"/>
    <dgm:cxn modelId="{DC18B0B1-7ED6-4D2F-AF66-A7C4E71905D3}" type="presOf" srcId="{6A282699-B5D3-4578-9330-918B8006045B}" destId="{5011B60C-7BA9-4A37-BE82-934125666BEE}" srcOrd="0" destOrd="0" presId="urn:microsoft.com/office/officeart/2005/8/layout/list1"/>
    <dgm:cxn modelId="{4CFC7DDB-CC3D-4BC4-AD9D-5FD3D00B3A71}" type="presOf" srcId="{0CCFADC1-FE19-46D2-A493-F0459159BDEE}" destId="{914A86C8-380F-4302-9DD8-B5C5AB5A542E}" srcOrd="0" destOrd="0" presId="urn:microsoft.com/office/officeart/2005/8/layout/list1"/>
    <dgm:cxn modelId="{6F1AB8E2-F90A-48AC-9F4B-7C57B15E477C}" type="presOf" srcId="{A60DA7A0-26AC-4FFA-8455-0F950F560C19}" destId="{5481EBEF-54A6-4737-8E33-B84F69385598}" srcOrd="0" destOrd="1" presId="urn:microsoft.com/office/officeart/2005/8/layout/list1"/>
    <dgm:cxn modelId="{E153ACF0-6CFD-4A45-8911-83F980191165}" srcId="{4180CC1D-66DE-4F82-AA61-8C9A8DED1BF3}" destId="{6A282699-B5D3-4578-9330-918B8006045B}" srcOrd="1" destOrd="0" parTransId="{B1C0D110-E922-4AA4-A58B-B8FC91078261}" sibTransId="{E0F4E4ED-7E5F-4C10-A733-30821270619C}"/>
    <dgm:cxn modelId="{3838EBFC-A47E-46A8-AF1B-311F7178B02A}" srcId="{0CCFADC1-FE19-46D2-A493-F0459159BDEE}" destId="{DD8C8596-166E-48AB-943E-F3E7154E3ABE}" srcOrd="0" destOrd="0" parTransId="{BBE27720-79A0-4221-8615-E1DFBDE2382C}" sibTransId="{BECBD872-3BC8-4081-9765-8B70C3EA05B1}"/>
    <dgm:cxn modelId="{BA14FA4A-191E-4D4D-BDCD-2992E5E15345}" type="presParOf" srcId="{C0E77E36-3BE2-48EA-BAE8-3554D7688E76}" destId="{C68DDBEA-FB42-4084-969B-5AFBF0D6587A}" srcOrd="0" destOrd="0" presId="urn:microsoft.com/office/officeart/2005/8/layout/list1"/>
    <dgm:cxn modelId="{B76882C5-61DF-4D32-8414-7C0381DF8AD9}" type="presParOf" srcId="{C68DDBEA-FB42-4084-969B-5AFBF0D6587A}" destId="{B0D12E66-D5BA-453C-B163-E29140078C89}" srcOrd="0" destOrd="0" presId="urn:microsoft.com/office/officeart/2005/8/layout/list1"/>
    <dgm:cxn modelId="{25D484D0-C6A5-4349-A334-904FD9F639E5}" type="presParOf" srcId="{C68DDBEA-FB42-4084-969B-5AFBF0D6587A}" destId="{E39AC13F-1B46-410B-8B25-786AC78025F3}" srcOrd="1" destOrd="0" presId="urn:microsoft.com/office/officeart/2005/8/layout/list1"/>
    <dgm:cxn modelId="{388CF7F4-C0FB-435E-BD65-E574956C42C9}" type="presParOf" srcId="{C0E77E36-3BE2-48EA-BAE8-3554D7688E76}" destId="{D193EC0A-C714-4B67-AFB4-7A8952F634EA}" srcOrd="1" destOrd="0" presId="urn:microsoft.com/office/officeart/2005/8/layout/list1"/>
    <dgm:cxn modelId="{2626066A-10FE-4C06-A3A3-35F6E109058F}" type="presParOf" srcId="{C0E77E36-3BE2-48EA-BAE8-3554D7688E76}" destId="{0F61BC52-5B4B-4AF3-8985-5430FEA29507}" srcOrd="2" destOrd="0" presId="urn:microsoft.com/office/officeart/2005/8/layout/list1"/>
    <dgm:cxn modelId="{393D94BD-415A-46AE-9303-2398F5B3DFB8}" type="presParOf" srcId="{C0E77E36-3BE2-48EA-BAE8-3554D7688E76}" destId="{840AE682-F756-498E-87DC-40560FE9137C}" srcOrd="3" destOrd="0" presId="urn:microsoft.com/office/officeart/2005/8/layout/list1"/>
    <dgm:cxn modelId="{52601B79-5973-4988-A88B-A169FDD5D457}" type="presParOf" srcId="{C0E77E36-3BE2-48EA-BAE8-3554D7688E76}" destId="{A9409835-C99E-4009-B0B0-E9F79679705F}" srcOrd="4" destOrd="0" presId="urn:microsoft.com/office/officeart/2005/8/layout/list1"/>
    <dgm:cxn modelId="{C8448369-7ED3-4390-87DD-3346A2A7A8D9}" type="presParOf" srcId="{A9409835-C99E-4009-B0B0-E9F79679705F}" destId="{5011B60C-7BA9-4A37-BE82-934125666BEE}" srcOrd="0" destOrd="0" presId="urn:microsoft.com/office/officeart/2005/8/layout/list1"/>
    <dgm:cxn modelId="{01F29542-5883-4669-A547-9119153E590F}" type="presParOf" srcId="{A9409835-C99E-4009-B0B0-E9F79679705F}" destId="{621FE9F2-A02A-4C88-A777-07289F8D93FB}" srcOrd="1" destOrd="0" presId="urn:microsoft.com/office/officeart/2005/8/layout/list1"/>
    <dgm:cxn modelId="{7628FDC0-E5E7-4C2A-92F6-9D4199F78AAD}" type="presParOf" srcId="{C0E77E36-3BE2-48EA-BAE8-3554D7688E76}" destId="{679A4ED9-035F-401A-899C-CC4D8AFBC536}" srcOrd="5" destOrd="0" presId="urn:microsoft.com/office/officeart/2005/8/layout/list1"/>
    <dgm:cxn modelId="{E72C388E-76F0-47BC-8B03-F1697FAB08A9}" type="presParOf" srcId="{C0E77E36-3BE2-48EA-BAE8-3554D7688E76}" destId="{27AFD4DB-5C16-451C-A0E0-9461045E95DC}" srcOrd="6" destOrd="0" presId="urn:microsoft.com/office/officeart/2005/8/layout/list1"/>
    <dgm:cxn modelId="{F48882A0-88F1-4951-814E-F10A338D192A}" type="presParOf" srcId="{C0E77E36-3BE2-48EA-BAE8-3554D7688E76}" destId="{5694A1B1-6B6D-4065-AACE-D4D4249E4232}" srcOrd="7" destOrd="0" presId="urn:microsoft.com/office/officeart/2005/8/layout/list1"/>
    <dgm:cxn modelId="{4A7CEDB3-9241-43D1-BDC1-F9E559197A13}" type="presParOf" srcId="{C0E77E36-3BE2-48EA-BAE8-3554D7688E76}" destId="{5D31D98B-C09F-4B25-827A-8870AFD7942C}" srcOrd="8" destOrd="0" presId="urn:microsoft.com/office/officeart/2005/8/layout/list1"/>
    <dgm:cxn modelId="{70987F49-0B5B-4C04-B3C7-76E9A125634A}" type="presParOf" srcId="{5D31D98B-C09F-4B25-827A-8870AFD7942C}" destId="{914A86C8-380F-4302-9DD8-B5C5AB5A542E}" srcOrd="0" destOrd="0" presId="urn:microsoft.com/office/officeart/2005/8/layout/list1"/>
    <dgm:cxn modelId="{AFBA43C4-C2EE-484B-8229-18AD4EE2CFD5}" type="presParOf" srcId="{5D31D98B-C09F-4B25-827A-8870AFD7942C}" destId="{82BCC3FA-5F1B-431C-AE5F-3B650F36CC62}" srcOrd="1" destOrd="0" presId="urn:microsoft.com/office/officeart/2005/8/layout/list1"/>
    <dgm:cxn modelId="{D4FD541A-4206-4162-8F4E-34F3BAFDFAC3}" type="presParOf" srcId="{C0E77E36-3BE2-48EA-BAE8-3554D7688E76}" destId="{B9C5E518-42ED-4F01-96B8-BF4012EF8930}" srcOrd="9" destOrd="0" presId="urn:microsoft.com/office/officeart/2005/8/layout/list1"/>
    <dgm:cxn modelId="{B24CFD5C-FDD3-487F-9377-A915EBAE101F}" type="presParOf" srcId="{C0E77E36-3BE2-48EA-BAE8-3554D7688E76}" destId="{5481EBEF-54A6-4737-8E33-B84F69385598}" srcOrd="10" destOrd="0" presId="urn:microsoft.com/office/officeart/2005/8/layout/list1"/>
    <dgm:cxn modelId="{641ACA18-C595-44F0-8689-4FC52ACAEC6E}" type="presParOf" srcId="{C0E77E36-3BE2-48EA-BAE8-3554D7688E76}" destId="{6D6891C3-A724-4AF2-90F5-2BD36E352646}" srcOrd="11" destOrd="0" presId="urn:microsoft.com/office/officeart/2005/8/layout/list1"/>
    <dgm:cxn modelId="{287058F1-2612-4B4A-8882-CC6691B1B536}" type="presParOf" srcId="{C0E77E36-3BE2-48EA-BAE8-3554D7688E76}" destId="{B6BFF932-3945-44B5-B22C-FFD77D80C63B}" srcOrd="12" destOrd="0" presId="urn:microsoft.com/office/officeart/2005/8/layout/list1"/>
    <dgm:cxn modelId="{DB14D9F5-508B-4407-8B67-FABC4767E21C}" type="presParOf" srcId="{B6BFF932-3945-44B5-B22C-FFD77D80C63B}" destId="{F32E14EF-D1FA-4DFD-9AA5-0EE66FB03D5E}" srcOrd="0" destOrd="0" presId="urn:microsoft.com/office/officeart/2005/8/layout/list1"/>
    <dgm:cxn modelId="{A808CC41-4196-4823-A77F-CBC99DEC27DC}" type="presParOf" srcId="{B6BFF932-3945-44B5-B22C-FFD77D80C63B}" destId="{701BC7DA-1B60-482F-85CA-485472ECCA68}" srcOrd="1" destOrd="0" presId="urn:microsoft.com/office/officeart/2005/8/layout/list1"/>
    <dgm:cxn modelId="{3F0AFCBF-7D56-4E40-9B98-9EF140990345}" type="presParOf" srcId="{C0E77E36-3BE2-48EA-BAE8-3554D7688E76}" destId="{73A8D28D-F3C2-434E-A9B7-984DF1062C3D}" srcOrd="13" destOrd="0" presId="urn:microsoft.com/office/officeart/2005/8/layout/list1"/>
    <dgm:cxn modelId="{03447A47-F466-44BC-9598-3FDCEFDDC9EF}" type="presParOf" srcId="{C0E77E36-3BE2-48EA-BAE8-3554D7688E76}" destId="{FB0F4086-B649-4A15-A40A-8045540E9C4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2C3750-F649-4503-A946-C7C38D51033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1C19327-838A-432F-8A24-04F3BA65FAE2}">
      <dgm:prSet/>
      <dgm:spPr/>
      <dgm:t>
        <a:bodyPr/>
        <a:lstStyle/>
        <a:p>
          <a:r>
            <a:rPr lang="en-US"/>
            <a:t>Language.jl </a:t>
          </a:r>
        </a:p>
      </dgm:t>
    </dgm:pt>
    <dgm:pt modelId="{371C7D9F-684A-4584-948C-854BF5D7046C}" type="parTrans" cxnId="{68203BE9-9C67-4FEC-9726-13F28E9522FF}">
      <dgm:prSet/>
      <dgm:spPr/>
      <dgm:t>
        <a:bodyPr/>
        <a:lstStyle/>
        <a:p>
          <a:endParaRPr lang="en-US"/>
        </a:p>
      </dgm:t>
    </dgm:pt>
    <dgm:pt modelId="{DD6BE4A2-F479-4493-B55C-0B143752CC7C}" type="sibTrans" cxnId="{68203BE9-9C67-4FEC-9726-13F28E9522FF}">
      <dgm:prSet/>
      <dgm:spPr/>
      <dgm:t>
        <a:bodyPr/>
        <a:lstStyle/>
        <a:p>
          <a:endParaRPr lang="en-US"/>
        </a:p>
      </dgm:t>
    </dgm:pt>
    <dgm:pt modelId="{DA0ACD0F-02BC-4F95-95D3-9E7983E4DB3F}">
      <dgm:prSet/>
      <dgm:spPr/>
      <dgm:t>
        <a:bodyPr/>
        <a:lstStyle/>
        <a:p>
          <a:r>
            <a:rPr lang="en-US"/>
            <a:t>JuliaText Ecosystem</a:t>
          </a:r>
        </a:p>
      </dgm:t>
    </dgm:pt>
    <dgm:pt modelId="{60D9F6EC-BC4C-4786-AC35-9482C84F5978}" type="parTrans" cxnId="{DA96A9B9-97DF-4F31-9B1A-C7F5964C01BE}">
      <dgm:prSet/>
      <dgm:spPr/>
      <dgm:t>
        <a:bodyPr/>
        <a:lstStyle/>
        <a:p>
          <a:endParaRPr lang="en-US"/>
        </a:p>
      </dgm:t>
    </dgm:pt>
    <dgm:pt modelId="{14C64788-EA74-410E-A979-26BFFCC1662D}" type="sibTrans" cxnId="{DA96A9B9-97DF-4F31-9B1A-C7F5964C01BE}">
      <dgm:prSet/>
      <dgm:spPr/>
      <dgm:t>
        <a:bodyPr/>
        <a:lstStyle/>
        <a:p>
          <a:endParaRPr lang="en-US"/>
        </a:p>
      </dgm:t>
    </dgm:pt>
    <dgm:pt modelId="{78444977-AE06-4A0E-9778-886F7A1407D0}" type="pres">
      <dgm:prSet presAssocID="{222C3750-F649-4503-A946-C7C38D51033B}" presName="root" presStyleCnt="0">
        <dgm:presLayoutVars>
          <dgm:dir/>
          <dgm:resizeHandles val="exact"/>
        </dgm:presLayoutVars>
      </dgm:prSet>
      <dgm:spPr/>
    </dgm:pt>
    <dgm:pt modelId="{18DDBC62-7018-4358-9C55-60E0B64B3500}" type="pres">
      <dgm:prSet presAssocID="{61C19327-838A-432F-8A24-04F3BA65FAE2}" presName="compNode" presStyleCnt="0"/>
      <dgm:spPr/>
    </dgm:pt>
    <dgm:pt modelId="{985E3B7F-6DD7-439E-B950-C4AB7EB46615}" type="pres">
      <dgm:prSet presAssocID="{61C19327-838A-432F-8A24-04F3BA65FAE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49F1A6BC-325E-4648-B7B6-3AD886B9A4DE}" type="pres">
      <dgm:prSet presAssocID="{61C19327-838A-432F-8A24-04F3BA65FAE2}" presName="spaceRect" presStyleCnt="0"/>
      <dgm:spPr/>
    </dgm:pt>
    <dgm:pt modelId="{A0C358B2-AED1-4A6C-9719-0E233902EB6D}" type="pres">
      <dgm:prSet presAssocID="{61C19327-838A-432F-8A24-04F3BA65FAE2}" presName="textRect" presStyleLbl="revTx" presStyleIdx="0" presStyleCnt="2">
        <dgm:presLayoutVars>
          <dgm:chMax val="1"/>
          <dgm:chPref val="1"/>
        </dgm:presLayoutVars>
      </dgm:prSet>
      <dgm:spPr/>
    </dgm:pt>
    <dgm:pt modelId="{B3934525-F903-4769-A621-2A20CEE1551E}" type="pres">
      <dgm:prSet presAssocID="{DD6BE4A2-F479-4493-B55C-0B143752CC7C}" presName="sibTrans" presStyleCnt="0"/>
      <dgm:spPr/>
    </dgm:pt>
    <dgm:pt modelId="{BA0D40F1-ED59-465F-8542-166AD6DCA21B}" type="pres">
      <dgm:prSet presAssocID="{DA0ACD0F-02BC-4F95-95D3-9E7983E4DB3F}" presName="compNode" presStyleCnt="0"/>
      <dgm:spPr/>
    </dgm:pt>
    <dgm:pt modelId="{1B3F81BD-2BE3-4E30-96FD-CC04BC41C3D8}" type="pres">
      <dgm:prSet presAssocID="{DA0ACD0F-02BC-4F95-95D3-9E7983E4DB3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D4736A0-6784-489A-8E09-5A2430CC40A7}" type="pres">
      <dgm:prSet presAssocID="{DA0ACD0F-02BC-4F95-95D3-9E7983E4DB3F}" presName="spaceRect" presStyleCnt="0"/>
      <dgm:spPr/>
    </dgm:pt>
    <dgm:pt modelId="{0F2FB0EA-6E84-4D62-89B7-F2022E9A2911}" type="pres">
      <dgm:prSet presAssocID="{DA0ACD0F-02BC-4F95-95D3-9E7983E4DB3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A1CFA06-29C8-4A57-9585-23FE6E7D08F7}" type="presOf" srcId="{DA0ACD0F-02BC-4F95-95D3-9E7983E4DB3F}" destId="{0F2FB0EA-6E84-4D62-89B7-F2022E9A2911}" srcOrd="0" destOrd="0" presId="urn:microsoft.com/office/officeart/2018/2/layout/IconLabelList"/>
    <dgm:cxn modelId="{9F870F81-A975-487E-82B4-D947C28A90B7}" type="presOf" srcId="{222C3750-F649-4503-A946-C7C38D51033B}" destId="{78444977-AE06-4A0E-9778-886F7A1407D0}" srcOrd="0" destOrd="0" presId="urn:microsoft.com/office/officeart/2018/2/layout/IconLabelList"/>
    <dgm:cxn modelId="{8E44C3A5-59DE-4D6B-9889-3F65B44CB449}" type="presOf" srcId="{61C19327-838A-432F-8A24-04F3BA65FAE2}" destId="{A0C358B2-AED1-4A6C-9719-0E233902EB6D}" srcOrd="0" destOrd="0" presId="urn:microsoft.com/office/officeart/2018/2/layout/IconLabelList"/>
    <dgm:cxn modelId="{DA96A9B9-97DF-4F31-9B1A-C7F5964C01BE}" srcId="{222C3750-F649-4503-A946-C7C38D51033B}" destId="{DA0ACD0F-02BC-4F95-95D3-9E7983E4DB3F}" srcOrd="1" destOrd="0" parTransId="{60D9F6EC-BC4C-4786-AC35-9482C84F5978}" sibTransId="{14C64788-EA74-410E-A979-26BFFCC1662D}"/>
    <dgm:cxn modelId="{68203BE9-9C67-4FEC-9726-13F28E9522FF}" srcId="{222C3750-F649-4503-A946-C7C38D51033B}" destId="{61C19327-838A-432F-8A24-04F3BA65FAE2}" srcOrd="0" destOrd="0" parTransId="{371C7D9F-684A-4584-948C-854BF5D7046C}" sibTransId="{DD6BE4A2-F479-4493-B55C-0B143752CC7C}"/>
    <dgm:cxn modelId="{C3CC0A98-9FE5-402C-89B9-1D435A2828EE}" type="presParOf" srcId="{78444977-AE06-4A0E-9778-886F7A1407D0}" destId="{18DDBC62-7018-4358-9C55-60E0B64B3500}" srcOrd="0" destOrd="0" presId="urn:microsoft.com/office/officeart/2018/2/layout/IconLabelList"/>
    <dgm:cxn modelId="{83D8B08D-FF0A-4CE6-9581-D7983441A772}" type="presParOf" srcId="{18DDBC62-7018-4358-9C55-60E0B64B3500}" destId="{985E3B7F-6DD7-439E-B950-C4AB7EB46615}" srcOrd="0" destOrd="0" presId="urn:microsoft.com/office/officeart/2018/2/layout/IconLabelList"/>
    <dgm:cxn modelId="{02AE46E6-168A-4B8B-93F2-3FF9C95C5221}" type="presParOf" srcId="{18DDBC62-7018-4358-9C55-60E0B64B3500}" destId="{49F1A6BC-325E-4648-B7B6-3AD886B9A4DE}" srcOrd="1" destOrd="0" presId="urn:microsoft.com/office/officeart/2018/2/layout/IconLabelList"/>
    <dgm:cxn modelId="{429A4BAF-0353-41E6-BDD5-D625B54F3304}" type="presParOf" srcId="{18DDBC62-7018-4358-9C55-60E0B64B3500}" destId="{A0C358B2-AED1-4A6C-9719-0E233902EB6D}" srcOrd="2" destOrd="0" presId="urn:microsoft.com/office/officeart/2018/2/layout/IconLabelList"/>
    <dgm:cxn modelId="{07267177-0F5D-4AFB-8081-4181D6AD6180}" type="presParOf" srcId="{78444977-AE06-4A0E-9778-886F7A1407D0}" destId="{B3934525-F903-4769-A621-2A20CEE1551E}" srcOrd="1" destOrd="0" presId="urn:microsoft.com/office/officeart/2018/2/layout/IconLabelList"/>
    <dgm:cxn modelId="{E5392AA3-B95C-4751-B3DA-47515C4F5BA8}" type="presParOf" srcId="{78444977-AE06-4A0E-9778-886F7A1407D0}" destId="{BA0D40F1-ED59-465F-8542-166AD6DCA21B}" srcOrd="2" destOrd="0" presId="urn:microsoft.com/office/officeart/2018/2/layout/IconLabelList"/>
    <dgm:cxn modelId="{D4595068-9650-4EBC-930B-9A5E1CAA31C5}" type="presParOf" srcId="{BA0D40F1-ED59-465F-8542-166AD6DCA21B}" destId="{1B3F81BD-2BE3-4E30-96FD-CC04BC41C3D8}" srcOrd="0" destOrd="0" presId="urn:microsoft.com/office/officeart/2018/2/layout/IconLabelList"/>
    <dgm:cxn modelId="{1FC96DD8-FBD5-4DC0-B2C1-686E538262E8}" type="presParOf" srcId="{BA0D40F1-ED59-465F-8542-166AD6DCA21B}" destId="{ED4736A0-6784-489A-8E09-5A2430CC40A7}" srcOrd="1" destOrd="0" presId="urn:microsoft.com/office/officeart/2018/2/layout/IconLabelList"/>
    <dgm:cxn modelId="{CEF23B15-A7AD-412A-AD48-7799F3AC33D3}" type="presParOf" srcId="{BA0D40F1-ED59-465F-8542-166AD6DCA21B}" destId="{0F2FB0EA-6E84-4D62-89B7-F2022E9A291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6870DC-B9E4-486D-98E2-D811B252B35D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CC3FE27-A8A0-4C0E-8638-828045877730}">
      <dgm:prSet/>
      <dgm:spPr/>
      <dgm:t>
        <a:bodyPr/>
        <a:lstStyle/>
        <a:p>
          <a:r>
            <a:rPr lang="en-US"/>
            <a:t>Do a trigram classification with the naïve bayes</a:t>
          </a:r>
        </a:p>
      </dgm:t>
    </dgm:pt>
    <dgm:pt modelId="{E2D6CB07-2934-4061-B667-3B3B6FFCEC5E}" type="parTrans" cxnId="{6F11B8DB-97D5-4C2E-AEC0-63E1782EA1AE}">
      <dgm:prSet/>
      <dgm:spPr/>
      <dgm:t>
        <a:bodyPr/>
        <a:lstStyle/>
        <a:p>
          <a:endParaRPr lang="en-US"/>
        </a:p>
      </dgm:t>
    </dgm:pt>
    <dgm:pt modelId="{E4C43053-E6F7-426F-8786-8E9C010A79F3}" type="sibTrans" cxnId="{6F11B8DB-97D5-4C2E-AEC0-63E1782EA1A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DE548F7-17E7-4F05-8CAF-F09D785094B4}">
      <dgm:prSet/>
      <dgm:spPr/>
      <dgm:t>
        <a:bodyPr/>
        <a:lstStyle/>
        <a:p>
          <a:r>
            <a:rPr lang="en-US"/>
            <a:t>Use bag of words instead of TF-IDF matrix</a:t>
          </a:r>
        </a:p>
      </dgm:t>
    </dgm:pt>
    <dgm:pt modelId="{1784406A-B025-474F-8062-D618398846BD}" type="parTrans" cxnId="{B77BFAFD-6DE3-4875-A4F8-C3AD9E45C6FD}">
      <dgm:prSet/>
      <dgm:spPr/>
      <dgm:t>
        <a:bodyPr/>
        <a:lstStyle/>
        <a:p>
          <a:endParaRPr lang="en-US"/>
        </a:p>
      </dgm:t>
    </dgm:pt>
    <dgm:pt modelId="{F3AD81A9-0902-417B-8E83-D3552192F3E2}" type="sibTrans" cxnId="{B77BFAFD-6DE3-4875-A4F8-C3AD9E45C6F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BDB895F-A53F-46B8-B5D4-ADF09BB3049F}" type="pres">
      <dgm:prSet presAssocID="{386870DC-B9E4-486D-98E2-D811B252B35D}" presName="Name0" presStyleCnt="0">
        <dgm:presLayoutVars>
          <dgm:animLvl val="lvl"/>
          <dgm:resizeHandles val="exact"/>
        </dgm:presLayoutVars>
      </dgm:prSet>
      <dgm:spPr/>
    </dgm:pt>
    <dgm:pt modelId="{CC158919-9873-4376-BD81-01AA16741BC4}" type="pres">
      <dgm:prSet presAssocID="{9CC3FE27-A8A0-4C0E-8638-828045877730}" presName="compositeNode" presStyleCnt="0">
        <dgm:presLayoutVars>
          <dgm:bulletEnabled val="1"/>
        </dgm:presLayoutVars>
      </dgm:prSet>
      <dgm:spPr/>
    </dgm:pt>
    <dgm:pt modelId="{A5264D0E-0587-44FE-90A3-09032390EADA}" type="pres">
      <dgm:prSet presAssocID="{9CC3FE27-A8A0-4C0E-8638-828045877730}" presName="bgRect" presStyleLbl="bgAccFollowNode1" presStyleIdx="0" presStyleCnt="2"/>
      <dgm:spPr/>
    </dgm:pt>
    <dgm:pt modelId="{B07362F9-E38D-4260-B880-32F2B64CC13D}" type="pres">
      <dgm:prSet presAssocID="{E4C43053-E6F7-426F-8786-8E9C010A79F3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4E21764A-9501-43EB-86AD-455B5AB66265}" type="pres">
      <dgm:prSet presAssocID="{9CC3FE27-A8A0-4C0E-8638-828045877730}" presName="bottomLine" presStyleLbl="alignNode1" presStyleIdx="1" presStyleCnt="4">
        <dgm:presLayoutVars/>
      </dgm:prSet>
      <dgm:spPr/>
    </dgm:pt>
    <dgm:pt modelId="{2F90634F-620E-43F7-9F1F-836E10138C3C}" type="pres">
      <dgm:prSet presAssocID="{9CC3FE27-A8A0-4C0E-8638-828045877730}" presName="nodeText" presStyleLbl="bgAccFollowNode1" presStyleIdx="0" presStyleCnt="2">
        <dgm:presLayoutVars>
          <dgm:bulletEnabled val="1"/>
        </dgm:presLayoutVars>
      </dgm:prSet>
      <dgm:spPr/>
    </dgm:pt>
    <dgm:pt modelId="{B2978CC5-3570-43C2-9943-7AF1C142A4FB}" type="pres">
      <dgm:prSet presAssocID="{E4C43053-E6F7-426F-8786-8E9C010A79F3}" presName="sibTrans" presStyleCnt="0"/>
      <dgm:spPr/>
    </dgm:pt>
    <dgm:pt modelId="{96C9BE1F-700F-48AC-9BAE-896025463655}" type="pres">
      <dgm:prSet presAssocID="{2DE548F7-17E7-4F05-8CAF-F09D785094B4}" presName="compositeNode" presStyleCnt="0">
        <dgm:presLayoutVars>
          <dgm:bulletEnabled val="1"/>
        </dgm:presLayoutVars>
      </dgm:prSet>
      <dgm:spPr/>
    </dgm:pt>
    <dgm:pt modelId="{671B1B31-D7C9-48C0-B912-2B9EBC813793}" type="pres">
      <dgm:prSet presAssocID="{2DE548F7-17E7-4F05-8CAF-F09D785094B4}" presName="bgRect" presStyleLbl="bgAccFollowNode1" presStyleIdx="1" presStyleCnt="2"/>
      <dgm:spPr/>
    </dgm:pt>
    <dgm:pt modelId="{C48E964A-4AD7-4621-9B9A-A76E90685C6C}" type="pres">
      <dgm:prSet presAssocID="{F3AD81A9-0902-417B-8E83-D3552192F3E2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4D847B1C-F4A5-4B92-9100-F9E8A1EC04FA}" type="pres">
      <dgm:prSet presAssocID="{2DE548F7-17E7-4F05-8CAF-F09D785094B4}" presName="bottomLine" presStyleLbl="alignNode1" presStyleIdx="3" presStyleCnt="4">
        <dgm:presLayoutVars/>
      </dgm:prSet>
      <dgm:spPr/>
    </dgm:pt>
    <dgm:pt modelId="{FC89245E-8F9F-42B6-B84D-CD1EF20FC6D4}" type="pres">
      <dgm:prSet presAssocID="{2DE548F7-17E7-4F05-8CAF-F09D785094B4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08666104-C0F5-44C8-8E62-94FEF3EF60F9}" type="presOf" srcId="{2DE548F7-17E7-4F05-8CAF-F09D785094B4}" destId="{FC89245E-8F9F-42B6-B84D-CD1EF20FC6D4}" srcOrd="1" destOrd="0" presId="urn:microsoft.com/office/officeart/2016/7/layout/BasicLinearProcessNumbered"/>
    <dgm:cxn modelId="{7718EA7F-6235-46C9-8149-52665FCAFB13}" type="presOf" srcId="{386870DC-B9E4-486D-98E2-D811B252B35D}" destId="{1BDB895F-A53F-46B8-B5D4-ADF09BB3049F}" srcOrd="0" destOrd="0" presId="urn:microsoft.com/office/officeart/2016/7/layout/BasicLinearProcessNumbered"/>
    <dgm:cxn modelId="{92EEF3A4-6BE7-450E-9069-A4B53E633D12}" type="presOf" srcId="{2DE548F7-17E7-4F05-8CAF-F09D785094B4}" destId="{671B1B31-D7C9-48C0-B912-2B9EBC813793}" srcOrd="0" destOrd="0" presId="urn:microsoft.com/office/officeart/2016/7/layout/BasicLinearProcessNumbered"/>
    <dgm:cxn modelId="{4F4375A6-12A7-4AE3-9114-3AD3AF501AE6}" type="presOf" srcId="{F3AD81A9-0902-417B-8E83-D3552192F3E2}" destId="{C48E964A-4AD7-4621-9B9A-A76E90685C6C}" srcOrd="0" destOrd="0" presId="urn:microsoft.com/office/officeart/2016/7/layout/BasicLinearProcessNumbered"/>
    <dgm:cxn modelId="{F4CCC4D8-E5FF-4AB2-9A21-1E4E77664CCE}" type="presOf" srcId="{9CC3FE27-A8A0-4C0E-8638-828045877730}" destId="{A5264D0E-0587-44FE-90A3-09032390EADA}" srcOrd="0" destOrd="0" presId="urn:microsoft.com/office/officeart/2016/7/layout/BasicLinearProcessNumbered"/>
    <dgm:cxn modelId="{6F11B8DB-97D5-4C2E-AEC0-63E1782EA1AE}" srcId="{386870DC-B9E4-486D-98E2-D811B252B35D}" destId="{9CC3FE27-A8A0-4C0E-8638-828045877730}" srcOrd="0" destOrd="0" parTransId="{E2D6CB07-2934-4061-B667-3B3B6FFCEC5E}" sibTransId="{E4C43053-E6F7-426F-8786-8E9C010A79F3}"/>
    <dgm:cxn modelId="{79BB05E2-591D-4A63-9EDF-7EE670FE2E38}" type="presOf" srcId="{9CC3FE27-A8A0-4C0E-8638-828045877730}" destId="{2F90634F-620E-43F7-9F1F-836E10138C3C}" srcOrd="1" destOrd="0" presId="urn:microsoft.com/office/officeart/2016/7/layout/BasicLinearProcessNumbered"/>
    <dgm:cxn modelId="{5FD685F6-BBF8-4EA2-ADAD-12B63CF79F4E}" type="presOf" srcId="{E4C43053-E6F7-426F-8786-8E9C010A79F3}" destId="{B07362F9-E38D-4260-B880-32F2B64CC13D}" srcOrd="0" destOrd="0" presId="urn:microsoft.com/office/officeart/2016/7/layout/BasicLinearProcessNumbered"/>
    <dgm:cxn modelId="{B77BFAFD-6DE3-4875-A4F8-C3AD9E45C6FD}" srcId="{386870DC-B9E4-486D-98E2-D811B252B35D}" destId="{2DE548F7-17E7-4F05-8CAF-F09D785094B4}" srcOrd="1" destOrd="0" parTransId="{1784406A-B025-474F-8062-D618398846BD}" sibTransId="{F3AD81A9-0902-417B-8E83-D3552192F3E2}"/>
    <dgm:cxn modelId="{5125C121-CEE2-4530-A0C9-A25DC4FAEF91}" type="presParOf" srcId="{1BDB895F-A53F-46B8-B5D4-ADF09BB3049F}" destId="{CC158919-9873-4376-BD81-01AA16741BC4}" srcOrd="0" destOrd="0" presId="urn:microsoft.com/office/officeart/2016/7/layout/BasicLinearProcessNumbered"/>
    <dgm:cxn modelId="{FA9A9432-7D99-4BE9-AD68-0F1F1193A68C}" type="presParOf" srcId="{CC158919-9873-4376-BD81-01AA16741BC4}" destId="{A5264D0E-0587-44FE-90A3-09032390EADA}" srcOrd="0" destOrd="0" presId="urn:microsoft.com/office/officeart/2016/7/layout/BasicLinearProcessNumbered"/>
    <dgm:cxn modelId="{E45687B4-2BC9-4312-B0CD-4C81DAEF6C27}" type="presParOf" srcId="{CC158919-9873-4376-BD81-01AA16741BC4}" destId="{B07362F9-E38D-4260-B880-32F2B64CC13D}" srcOrd="1" destOrd="0" presId="urn:microsoft.com/office/officeart/2016/7/layout/BasicLinearProcessNumbered"/>
    <dgm:cxn modelId="{8DBECE93-CC69-4749-901C-3D8E8C52FF15}" type="presParOf" srcId="{CC158919-9873-4376-BD81-01AA16741BC4}" destId="{4E21764A-9501-43EB-86AD-455B5AB66265}" srcOrd="2" destOrd="0" presId="urn:microsoft.com/office/officeart/2016/7/layout/BasicLinearProcessNumbered"/>
    <dgm:cxn modelId="{9793AF64-C4A7-48A5-8CB8-CED5D6137516}" type="presParOf" srcId="{CC158919-9873-4376-BD81-01AA16741BC4}" destId="{2F90634F-620E-43F7-9F1F-836E10138C3C}" srcOrd="3" destOrd="0" presId="urn:microsoft.com/office/officeart/2016/7/layout/BasicLinearProcessNumbered"/>
    <dgm:cxn modelId="{2B7046C3-8023-447E-9236-F10FF4ED2E34}" type="presParOf" srcId="{1BDB895F-A53F-46B8-B5D4-ADF09BB3049F}" destId="{B2978CC5-3570-43C2-9943-7AF1C142A4FB}" srcOrd="1" destOrd="0" presId="urn:microsoft.com/office/officeart/2016/7/layout/BasicLinearProcessNumbered"/>
    <dgm:cxn modelId="{B5EE05C6-D83F-416A-8D0C-EC07D1EBE312}" type="presParOf" srcId="{1BDB895F-A53F-46B8-B5D4-ADF09BB3049F}" destId="{96C9BE1F-700F-48AC-9BAE-896025463655}" srcOrd="2" destOrd="0" presId="urn:microsoft.com/office/officeart/2016/7/layout/BasicLinearProcessNumbered"/>
    <dgm:cxn modelId="{DBD46D9D-8463-45E8-B9CB-4B716BD23678}" type="presParOf" srcId="{96C9BE1F-700F-48AC-9BAE-896025463655}" destId="{671B1B31-D7C9-48C0-B912-2B9EBC813793}" srcOrd="0" destOrd="0" presId="urn:microsoft.com/office/officeart/2016/7/layout/BasicLinearProcessNumbered"/>
    <dgm:cxn modelId="{68711010-160A-4F43-B2FF-08018A4C13F5}" type="presParOf" srcId="{96C9BE1F-700F-48AC-9BAE-896025463655}" destId="{C48E964A-4AD7-4621-9B9A-A76E90685C6C}" srcOrd="1" destOrd="0" presId="urn:microsoft.com/office/officeart/2016/7/layout/BasicLinearProcessNumbered"/>
    <dgm:cxn modelId="{697815AE-3151-4E68-BA85-AE86FA204890}" type="presParOf" srcId="{96C9BE1F-700F-48AC-9BAE-896025463655}" destId="{4D847B1C-F4A5-4B92-9100-F9E8A1EC04FA}" srcOrd="2" destOrd="0" presId="urn:microsoft.com/office/officeart/2016/7/layout/BasicLinearProcessNumbered"/>
    <dgm:cxn modelId="{60478196-77B1-4C2D-837E-4FF21AE0E315}" type="presParOf" srcId="{96C9BE1F-700F-48AC-9BAE-896025463655}" destId="{FC89245E-8F9F-42B6-B84D-CD1EF20FC6D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92B5D7-0F91-4154-BCCA-77F51BC89918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Provided by Dr. Maxwell</a:t>
          </a:r>
        </a:p>
      </dsp:txBody>
      <dsp:txXfrm>
        <a:off x="68454" y="70578"/>
        <a:ext cx="3648708" cy="1265378"/>
      </dsp:txXfrm>
    </dsp:sp>
    <dsp:sp modelId="{9473B255-F335-40CC-9BC5-277352AB4014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Not as extensive but contains translations which could be useful for transformer work in the future</a:t>
          </a:r>
        </a:p>
      </dsp:txBody>
      <dsp:txXfrm>
        <a:off x="68454" y="1542979"/>
        <a:ext cx="3648708" cy="1265378"/>
      </dsp:txXfrm>
    </dsp:sp>
    <dsp:sp modelId="{53DB1855-409C-427C-BBB2-F27FB5BB2011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More formal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Does not capture modern realities of Kaqchikel</a:t>
          </a:r>
        </a:p>
      </dsp:txBody>
      <dsp:txXfrm rot="-5400000">
        <a:off x="3785616" y="3141918"/>
        <a:ext cx="6675221" cy="1012303"/>
      </dsp:txXfrm>
    </dsp:sp>
    <dsp:sp modelId="{C4E385E8-A7EF-4019-A9B7-4EBD79EE99D7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Religious Transcribed Texts</a:t>
          </a:r>
        </a:p>
      </dsp:txBody>
      <dsp:txXfrm>
        <a:off x="68454" y="3015380"/>
        <a:ext cx="3648708" cy="1265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1BC52-5B4B-4AF3-8985-5430FEA29507}">
      <dsp:nvSpPr>
        <dsp:cNvPr id="0" name=""/>
        <dsp:cNvSpPr/>
      </dsp:nvSpPr>
      <dsp:spPr>
        <a:xfrm>
          <a:off x="0" y="367974"/>
          <a:ext cx="10515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9AC13F-1B46-410B-8B25-786AC78025F3}">
      <dsp:nvSpPr>
        <dsp:cNvPr id="0" name=""/>
        <dsp:cNvSpPr/>
      </dsp:nvSpPr>
      <dsp:spPr>
        <a:xfrm>
          <a:off x="525780" y="117054"/>
          <a:ext cx="7360920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0.7 million word tokens</a:t>
          </a:r>
        </a:p>
      </dsp:txBody>
      <dsp:txXfrm>
        <a:off x="550278" y="141552"/>
        <a:ext cx="7311924" cy="452844"/>
      </dsp:txXfrm>
    </dsp:sp>
    <dsp:sp modelId="{27AFD4DB-5C16-451C-A0E0-9461045E95DC}">
      <dsp:nvSpPr>
        <dsp:cNvPr id="0" name=""/>
        <dsp:cNvSpPr/>
      </dsp:nvSpPr>
      <dsp:spPr>
        <a:xfrm>
          <a:off x="0" y="1139094"/>
          <a:ext cx="10515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1FE9F2-A02A-4C88-A777-07289F8D93FB}">
      <dsp:nvSpPr>
        <dsp:cNvPr id="0" name=""/>
        <dsp:cNvSpPr/>
      </dsp:nvSpPr>
      <dsp:spPr>
        <a:xfrm>
          <a:off x="525780" y="888174"/>
          <a:ext cx="7360920" cy="501840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29,355 word types</a:t>
          </a:r>
        </a:p>
      </dsp:txBody>
      <dsp:txXfrm>
        <a:off x="550278" y="912672"/>
        <a:ext cx="7311924" cy="452844"/>
      </dsp:txXfrm>
    </dsp:sp>
    <dsp:sp modelId="{5481EBEF-54A6-4737-8E33-B84F69385598}">
      <dsp:nvSpPr>
        <dsp:cNvPr id="0" name=""/>
        <dsp:cNvSpPr/>
      </dsp:nvSpPr>
      <dsp:spPr>
        <a:xfrm>
          <a:off x="0" y="1910214"/>
          <a:ext cx="10515600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Spontaneous speech = More natural and relevant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Can show everyday mood and modern writing of the Kaqchikel Maya</a:t>
          </a:r>
        </a:p>
      </dsp:txBody>
      <dsp:txXfrm>
        <a:off x="0" y="1910214"/>
        <a:ext cx="10515600" cy="990675"/>
      </dsp:txXfrm>
    </dsp:sp>
    <dsp:sp modelId="{82BCC3FA-5F1B-431C-AE5F-3B650F36CC62}">
      <dsp:nvSpPr>
        <dsp:cNvPr id="0" name=""/>
        <dsp:cNvSpPr/>
      </dsp:nvSpPr>
      <dsp:spPr>
        <a:xfrm>
          <a:off x="525780" y="1659293"/>
          <a:ext cx="7360920" cy="501840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Speech to Text</a:t>
          </a:r>
        </a:p>
      </dsp:txBody>
      <dsp:txXfrm>
        <a:off x="550278" y="1683791"/>
        <a:ext cx="7311924" cy="452844"/>
      </dsp:txXfrm>
    </dsp:sp>
    <dsp:sp modelId="{FB0F4086-B649-4A15-A40A-8045540E9C4A}">
      <dsp:nvSpPr>
        <dsp:cNvPr id="0" name=""/>
        <dsp:cNvSpPr/>
      </dsp:nvSpPr>
      <dsp:spPr>
        <a:xfrm>
          <a:off x="0" y="3243609"/>
          <a:ext cx="10515600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More historical and formal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Helps add to the lexicon</a:t>
          </a:r>
        </a:p>
      </dsp:txBody>
      <dsp:txXfrm>
        <a:off x="0" y="3243609"/>
        <a:ext cx="10515600" cy="990675"/>
      </dsp:txXfrm>
    </dsp:sp>
    <dsp:sp modelId="{701BC7DA-1B60-482F-85CA-485472ECCA68}">
      <dsp:nvSpPr>
        <dsp:cNvPr id="0" name=""/>
        <dsp:cNvSpPr/>
      </dsp:nvSpPr>
      <dsp:spPr>
        <a:xfrm>
          <a:off x="525780" y="2992689"/>
          <a:ext cx="7360920" cy="50184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Religious/Transcribed Texts</a:t>
          </a:r>
        </a:p>
      </dsp:txBody>
      <dsp:txXfrm>
        <a:off x="550278" y="3017187"/>
        <a:ext cx="7311924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E3B7F-6DD7-439E-B950-C4AB7EB46615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358B2-AED1-4A6C-9719-0E233902EB6D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Language.jl </a:t>
          </a:r>
        </a:p>
      </dsp:txBody>
      <dsp:txXfrm>
        <a:off x="765914" y="2943510"/>
        <a:ext cx="4320000" cy="720000"/>
      </dsp:txXfrm>
    </dsp:sp>
    <dsp:sp modelId="{1B3F81BD-2BE3-4E30-96FD-CC04BC41C3D8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FB0EA-6E84-4D62-89B7-F2022E9A2911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JuliaText Ecosystem</a:t>
          </a:r>
        </a:p>
      </dsp:txBody>
      <dsp:txXfrm>
        <a:off x="5841914" y="2943510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64D0E-0587-44FE-90A3-09032390EADA}">
      <dsp:nvSpPr>
        <dsp:cNvPr id="0" name=""/>
        <dsp:cNvSpPr/>
      </dsp:nvSpPr>
      <dsp:spPr>
        <a:xfrm>
          <a:off x="1283" y="0"/>
          <a:ext cx="5006206" cy="394887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Do a trigram classification with the naïve bayes</a:t>
          </a:r>
        </a:p>
      </dsp:txBody>
      <dsp:txXfrm>
        <a:off x="1283" y="1500572"/>
        <a:ext cx="5006206" cy="2369325"/>
      </dsp:txXfrm>
    </dsp:sp>
    <dsp:sp modelId="{B07362F9-E38D-4260-B880-32F2B64CC13D}">
      <dsp:nvSpPr>
        <dsp:cNvPr id="0" name=""/>
        <dsp:cNvSpPr/>
      </dsp:nvSpPr>
      <dsp:spPr>
        <a:xfrm>
          <a:off x="1912055" y="394887"/>
          <a:ext cx="1184662" cy="11846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2085545" y="568377"/>
        <a:ext cx="837682" cy="837682"/>
      </dsp:txXfrm>
    </dsp:sp>
    <dsp:sp modelId="{4E21764A-9501-43EB-86AD-455B5AB66265}">
      <dsp:nvSpPr>
        <dsp:cNvPr id="0" name=""/>
        <dsp:cNvSpPr/>
      </dsp:nvSpPr>
      <dsp:spPr>
        <a:xfrm>
          <a:off x="1283" y="3948804"/>
          <a:ext cx="5006206" cy="72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B1B31-D7C9-48C0-B912-2B9EBC813793}">
      <dsp:nvSpPr>
        <dsp:cNvPr id="0" name=""/>
        <dsp:cNvSpPr/>
      </dsp:nvSpPr>
      <dsp:spPr>
        <a:xfrm>
          <a:off x="5508110" y="0"/>
          <a:ext cx="5006206" cy="3948876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bag of words instead of TF-IDF matrix</a:t>
          </a:r>
        </a:p>
      </dsp:txBody>
      <dsp:txXfrm>
        <a:off x="5508110" y="1500572"/>
        <a:ext cx="5006206" cy="2369325"/>
      </dsp:txXfrm>
    </dsp:sp>
    <dsp:sp modelId="{C48E964A-4AD7-4621-9B9A-A76E90685C6C}">
      <dsp:nvSpPr>
        <dsp:cNvPr id="0" name=""/>
        <dsp:cNvSpPr/>
      </dsp:nvSpPr>
      <dsp:spPr>
        <a:xfrm>
          <a:off x="7418881" y="394887"/>
          <a:ext cx="1184662" cy="1184662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592371" y="568377"/>
        <a:ext cx="837682" cy="837682"/>
      </dsp:txXfrm>
    </dsp:sp>
    <dsp:sp modelId="{4D847B1C-F4A5-4B92-9100-F9E8A1EC04FA}">
      <dsp:nvSpPr>
        <dsp:cNvPr id="0" name=""/>
        <dsp:cNvSpPr/>
      </dsp:nvSpPr>
      <dsp:spPr>
        <a:xfrm>
          <a:off x="5508110" y="3948804"/>
          <a:ext cx="5006206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07:33:35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24575,'-1'93'0,"3"103"0,22-29 0,0-24 0,-1-22 0,-21-111 0,1 1 0,1-1 0,-1 0 0,10 16 0,9 28 0,43 169 0,-56-195 0,-1 1 0,-2 1 0,5 41 0,-5-30 0,24 78 0,3 10 0,-12-26 0,8 57 0,-22-118 0,1 1 0,24 64 0,-18-62 0,15 77 0,-6 28 0,-17-85 0,-2 0 0,-7 82 0,1-32 0,4-127 0,0 1 0,1-1 0,1 1 0,0-1 0,0 1 0,1 0 0,0 1 0,1-1 0,10-12 0,13-29 0,-14 8 0,-14 39 0,1-1 0,-1 1 0,1 0 0,0 0 0,0-1 0,0 1 0,1 1 0,0-1 0,0 0 0,7-8 0,-2 5 0,0 1 0,0-1 0,0-1 0,-1 1 0,0-1 0,-1 0 0,0-1 0,0 1 0,7-19 0,-5 11 0,1 0 0,1 1 0,0 0 0,1 0 0,20-20 0,9-15 0,-30 38-1365,1 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07:33:36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631 445 24575,'0'-3'0,"0"0"0,-1 0 0,1 0 0,-1 0 0,0 1 0,0-1 0,0 0 0,0 0 0,-1 1 0,1-1 0,-1 1 0,1-1 0,-1 1 0,0 0 0,-2-2 0,-38-33 0,3 3 0,-10-16 0,39 41 0,-1-1 0,1 0 0,-16-22 0,20 25 0,0-1 0,-1 2 0,0-1 0,0 1 0,0 0 0,-1 0 0,0 1 0,0 0 0,0 1 0,-1-1 0,0 2 0,-16-6 0,13 5 0,0-1 0,1 0 0,0-1 0,0 0 0,0 0 0,-14-13 0,18 15 0,1-1 0,-1 1 0,0 0 0,-1 0 0,1 1 0,-1 0 0,1 1 0,-1-1 0,0 1 0,-15-1 0,14 1 0,0 1 0,0-1 0,0-1 0,0 1 0,0-2 0,1 1 0,0-1 0,-1 0 0,-7-6 0,3 0-1365,1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9:07:27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07:39:08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9:06:05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2366 24575,'2'-6'0,"1"1"0,0-1 0,0 1 0,0 0 0,1 0 0,0 0 0,0 0 0,0 1 0,0-1 0,9-5 0,1-4 0,75-77 0,4 5 0,3 3 0,162-106 0,-21 42 0,6 11 0,268-107 0,540-158 0,-782 316 0,57-20 0,-164 30 0,-132 57 0,2 2 0,0 2 0,0 0 0,2 2 0,-1 2 0,49-9 0,-53 17 0,45 3 0,-54 0 0,1-1 0,0 0 0,0-2 0,23-4 0,-44 6 0,1 0 0,-1 0 0,1 0 0,-1 0 0,1 0 0,-1 0 0,1 0 0,-1 0 0,1 0 0,-1-1 0,1 1 0,-1 0 0,1 0 0,-1-1 0,0 1 0,1 0 0,-1 0 0,1-1 0,-1 1 0,0-1 0,1 1 0,-1 0 0,0-1 0,1 1 0,-1-1 0,0 1 0,0-1 0,1 1 0,-1-1 0,0 1 0,0-1 0,0 1 0,0-1 0,0 1 0,0-1 0,0 0 0,-13-16 0,-34-14 0,45 30 0,-584-297 0,491 251 0,-185-78 0,240 117 120,28 12-321,25 10-1083,0-5-5542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9:06:06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589 1 24575,'-1'9'0,"0"0"0,0 0 0,-1 0 0,0 0 0,0 0 0,-1-1 0,0 1 0,-1-1 0,0 0 0,-6 11 0,-9 9 0,-33 39 0,24-32 0,-138 163 20,79-98-712,-100 151-1,171-225-6133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9:06:08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24575,'1'2'0,"-1"1"0,1 0 0,0-1 0,-1 1 0,1-1 0,0 1 0,1-1 0,-1 1 0,0-1 0,1 0 0,-1 1 0,1-1 0,0 0 0,0 0 0,0 0 0,0-1 0,3 4 0,44 27 0,-36-24 0,86 56 0,-43-27 0,102 52 0,-139-82 0,-1-1 0,1 0 0,36 4 0,-38-7 0,-1-1 0,0 2 0,0 0 0,0 1 0,-1 1 0,25 12 0,119 86 0,29 18 0,-155-103 0,1-1 0,1-2 0,64 20 0,-32-17 0,0-3 0,89 9 0,442-3 0,-489-17 0,108 19 0,-99-9 0,623 13 0,-702-28 0,-35 0 0,0 0 0,1 0 0,-1 0 0,0-1 0,1 0 0,-1 0 0,0 0 0,0 0 0,1 0 0,-1-1 0,0 0 0,0 0 0,-1 0 0,1 0 0,0-1 0,3-3 0,-6 4 0,1 0 0,-1 0 0,0 0 0,0 0 0,0 0 0,0-1 0,0 1 0,0 0 0,-1-1 0,1 1 0,-1-1 0,0 1 0,0-1 0,0 1 0,0 0 0,0-1 0,0 1 0,0-1 0,-1 1 0,1-1 0,-1 1 0,0 0 0,0 0 0,0-1 0,0 1 0,0 0 0,0 0 0,-1 0 0,1 0 0,-3-3 0,-8-11 0,-1 0 0,0 0 0,-1 2 0,-1 0 0,-19-15 0,-89-57 0,89 63 0,-28-17-455,-3 2 0,-130-55 0,161 80-6371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3T19:06:09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1006 1 24575,'-44'58'0,"37"-46"0,-2 0 0,0 0 0,0-1 0,-12 12 0,-26 15 0,0-1 0,-78 44 0,-114 45 0,46-46 0,111-49 0,31-15-36,41-15-85,0 1 0,1 1 1,-1 0-1,1 0 0,0 1 0,0 0 0,0 1 0,1 0 1,-1 0-1,-14 12 0,15-5-6705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69B2-D182-EC27-A35E-963B4AC16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C9892-4161-3D18-1531-5D5B43A33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D1635-47F4-B568-C39E-5AD60719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6822-B7FC-4343-99A5-F6BE5425261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17D55-B506-F4AA-2A3B-C6EB5EBF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D5D11-FD8D-B4DE-B077-9B2C3DCF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38CB-30A0-42CE-B7A9-D338037D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5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3975C-3B78-27A8-FF6B-8E9D7C9C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9B36D-FD92-0BA2-11FF-14EA7667A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9FD53-497D-5387-05B6-C2ECB781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6822-B7FC-4343-99A5-F6BE5425261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327B6-9339-7CAF-6CDC-D931C9C6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FA7FF-2903-555A-0A59-B1D50E5B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38CB-30A0-42CE-B7A9-D338037D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1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36DC1-7884-5FBC-39A1-B55CDC50F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AD189-D971-BE9B-53B2-46231800E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A40F9-F0C1-DA27-29B9-2F9769AA1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6822-B7FC-4343-99A5-F6BE5425261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B8C9A-E8CE-9F2E-BA2E-749F9A62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C9191-9450-A922-F813-85F6B3C8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38CB-30A0-42CE-B7A9-D338037D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4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88EE-B172-C57E-8F9D-B255C0D60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69718-ACC9-3024-1255-376EFBAB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14411-60AA-DF91-30D3-C6CF1C36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6822-B7FC-4343-99A5-F6BE5425261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A6CB0-7248-E183-CEC2-CC6248AD1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58402-0DE8-101D-F6A1-2F19D154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38CB-30A0-42CE-B7A9-D338037D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0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9AC73-3F5B-F8EE-29DC-97EE1353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A8B33-5A90-2598-5CAF-CB4F0EAF1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578F5-F2EC-D548-70D7-6EE0612F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6822-B7FC-4343-99A5-F6BE5425261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AFA44-A99B-75AC-31EA-783D596A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A7662-2AE5-A765-EA3F-77C5E6AF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38CB-30A0-42CE-B7A9-D338037D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D4B2-7023-4756-45C4-A4AFAE82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3BD0C-16BC-2721-6F41-66F937C42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D2D04-C3A7-27EA-CC3D-CB571975C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C1835-6C5F-9216-0BC4-6B98F98A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6822-B7FC-4343-99A5-F6BE5425261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04B6E-2155-FE75-FBD1-69A8E912B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AFF1F-397D-271F-6BE2-E9DCEF3F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38CB-30A0-42CE-B7A9-D338037D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6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50C43-9E39-F3E1-01AD-2C535335B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319C5-8D32-5A5B-5399-3A612AE45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8D2E9-200F-FAB6-ED8C-40A4620BD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F1FB4-77A1-4E10-3629-94105773B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998FE-F76D-BC1E-99B7-4F4C7D0C8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ACF20-7208-5DB3-4B89-7718F822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6822-B7FC-4343-99A5-F6BE5425261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AC5562-88C5-729C-3C4C-465ACDA8A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2F5828-306F-BF47-7D32-BC7A7FD2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38CB-30A0-42CE-B7A9-D338037D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7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B4A8C-F9C9-2F23-517F-FEDAA88A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54986C-3677-4CFB-B8C4-460462E83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6822-B7FC-4343-99A5-F6BE5425261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ED16D-06D8-5A0E-C8CA-A19CBB70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A8B77-6D3B-1645-7FB8-B040A4D3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38CB-30A0-42CE-B7A9-D338037D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4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F4A584-669F-7BF1-FE7D-B9DFF125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6822-B7FC-4343-99A5-F6BE5425261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19E1C-DECB-F027-9C69-721908A0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FC602-A2AC-8215-9F8F-EE4DCA01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38CB-30A0-42CE-B7A9-D338037D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6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91442-62BC-9046-0ABA-B514B0293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6084-6AE1-D496-A633-A0C686BBA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55D86-2108-6984-EAE0-D4D507929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FDFC6-0274-BE55-A64F-B11494426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6822-B7FC-4343-99A5-F6BE5425261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A03B8-5E7E-5CCF-0474-2EA0BBE43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68611-3373-6651-B46F-57DCB0E8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38CB-30A0-42CE-B7A9-D338037D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9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6317A-8765-A756-541E-EA343931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AEFB4-A0B5-108F-3DDF-4422A3E9D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D09A4-A22A-E75A-CB0C-89BBAD73B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8256B-B9D3-18FB-6F12-6483B81E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6822-B7FC-4343-99A5-F6BE5425261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5C41C-69E7-DFB3-8D55-16DCE7E6C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2C78F-0F01-B4CA-2416-B0F5D85A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38CB-30A0-42CE-B7A9-D338037D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8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18730B-5BCB-BD0A-1A9F-8674E5C59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3AF74-0714-6607-192C-DE4B4EBAC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8691A-E9BE-7E0C-4505-BDAB81D2A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96822-B7FC-4343-99A5-F6BE54252615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804D6-BD70-A3B8-E0A3-AD361CAE0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DCCC9-B0DA-E401-1CC9-77D7D2E62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438CB-30A0-42CE-B7A9-D338037DF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0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6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customXml" Target="../ink/ink4.xml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7.pn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7F94237-0536-4DB1-8C95-39E355CED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!!Rectangle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39AE65-9B75-4C5C-2C56-8392D0DC3B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0594" b="34316"/>
          <a:stretch/>
        </p:blipFill>
        <p:spPr>
          <a:xfrm>
            <a:off x="20" y="10"/>
            <a:ext cx="12191981" cy="685798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5E658C-D142-3EE0-E838-935BA497E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5600" b="1" i="0">
                <a:solidFill>
                  <a:srgbClr val="FFFFFF"/>
                </a:solidFill>
                <a:effectLst/>
                <a:latin typeface="-apple-system"/>
              </a:rPr>
              <a:t>Performant Text Classification with Naive Bayes for Kaqchikel Maya</a:t>
            </a:r>
            <a:br>
              <a:rPr lang="en-US" sz="5600" b="1" i="0">
                <a:solidFill>
                  <a:srgbClr val="FFFFFF"/>
                </a:solidFill>
                <a:effectLst/>
                <a:latin typeface="-apple-system"/>
              </a:rPr>
            </a:br>
            <a:endParaRPr lang="en-US" sz="5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7D070-29D5-8CA3-942C-9CDA1D5DB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By: William J. Wakefield Padilla</a:t>
            </a: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674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3054-C409-1937-6909-5E4443AAA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728"/>
            <a:ext cx="10515600" cy="1325563"/>
          </a:xfrm>
        </p:spPr>
        <p:txBody>
          <a:bodyPr/>
          <a:lstStyle/>
          <a:p>
            <a:r>
              <a:rPr lang="en-US" dirty="0"/>
              <a:t>Naïve Bayes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864BF4-96FC-4373-0899-5F9922C98756}"/>
                  </a:ext>
                </a:extLst>
              </p:cNvPr>
              <p:cNvSpPr txBox="1"/>
              <p:nvPr/>
            </p:nvSpPr>
            <p:spPr>
              <a:xfrm>
                <a:off x="708802" y="3084971"/>
                <a:ext cx="6232585" cy="14341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864BF4-96FC-4373-0899-5F9922C98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02" y="3084971"/>
                <a:ext cx="6232585" cy="1434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1AA15D5-A45E-704A-72E9-72BEF1E16A5A}"/>
              </a:ext>
            </a:extLst>
          </p:cNvPr>
          <p:cNvSpPr txBox="1"/>
          <p:nvPr/>
        </p:nvSpPr>
        <p:spPr>
          <a:xfrm>
            <a:off x="8752936" y="2027207"/>
            <a:ext cx="232050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Positive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A663B6-D9F8-6724-6B72-E0745826E901}"/>
              </a:ext>
            </a:extLst>
          </p:cNvPr>
          <p:cNvSpPr txBox="1"/>
          <p:nvPr/>
        </p:nvSpPr>
        <p:spPr>
          <a:xfrm>
            <a:off x="8752936" y="3913517"/>
            <a:ext cx="232050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Negative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5F6E2-6648-F772-19A1-33F16D0BCA53}"/>
              </a:ext>
            </a:extLst>
          </p:cNvPr>
          <p:cNvGrpSpPr/>
          <p:nvPr/>
        </p:nvGrpSpPr>
        <p:grpSpPr>
          <a:xfrm>
            <a:off x="7021705" y="2115937"/>
            <a:ext cx="1409400" cy="852120"/>
            <a:chOff x="7021705" y="2115937"/>
            <a:chExt cx="1409400" cy="85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13A6676-CD45-67BB-169D-65AB589F5ED7}"/>
                    </a:ext>
                  </a:extLst>
                </p14:cNvPr>
                <p14:cNvContentPartPr/>
                <p14:nvPr/>
              </p14:nvContentPartPr>
              <p14:xfrm>
                <a:off x="7021705" y="2115937"/>
                <a:ext cx="1409400" cy="852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13A6676-CD45-67BB-169D-65AB589F5ED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013065" y="2106937"/>
                  <a:ext cx="1427040" cy="86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295833B-79CF-BCB5-8ECE-95CCE573C55D}"/>
                    </a:ext>
                  </a:extLst>
                </p14:cNvPr>
                <p14:cNvContentPartPr/>
                <p14:nvPr/>
              </p14:nvContentPartPr>
              <p14:xfrm>
                <a:off x="8147065" y="2259937"/>
                <a:ext cx="212040" cy="292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295833B-79CF-BCB5-8ECE-95CCE573C55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38425" y="2251297"/>
                  <a:ext cx="229680" cy="31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B66FF7-8902-4DEA-48F2-05874C9FE4D2}"/>
              </a:ext>
            </a:extLst>
          </p:cNvPr>
          <p:cNvGrpSpPr/>
          <p:nvPr/>
        </p:nvGrpSpPr>
        <p:grpSpPr>
          <a:xfrm>
            <a:off x="7254625" y="3838537"/>
            <a:ext cx="1225440" cy="527040"/>
            <a:chOff x="7254625" y="3838537"/>
            <a:chExt cx="1225440" cy="52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F3F895D-A231-F44E-3225-75DA4903F8C5}"/>
                    </a:ext>
                  </a:extLst>
                </p14:cNvPr>
                <p14:cNvContentPartPr/>
                <p14:nvPr/>
              </p14:nvContentPartPr>
              <p14:xfrm>
                <a:off x="7254625" y="3838537"/>
                <a:ext cx="1221840" cy="293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F3F895D-A231-F44E-3225-75DA4903F8C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45625" y="3829897"/>
                  <a:ext cx="12394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34B0362-9C78-9CE9-7B1A-95C21C9843CD}"/>
                    </a:ext>
                  </a:extLst>
                </p14:cNvPr>
                <p14:cNvContentPartPr/>
                <p14:nvPr/>
              </p14:nvContentPartPr>
              <p14:xfrm>
                <a:off x="8117545" y="4148857"/>
                <a:ext cx="362520" cy="216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34B0362-9C78-9CE9-7B1A-95C21C9843C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08545" y="4140217"/>
                  <a:ext cx="380160" cy="234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91131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722DF-89EF-6D8E-9A81-181420D0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Potential Contributions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FC8A04-B295-D840-C862-F9A2B46FFE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07391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5437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18DDB8-C628-3D85-19BB-0AFEF43F8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Next Steps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EE663AF-3C63-95EB-3B46-4ECAB57625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394048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908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3BFCF-B5A5-D43E-FCE8-0AD69B3D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F3B33-215D-3A92-5A16-4F47B392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97" y="2023972"/>
            <a:ext cx="5798523" cy="2810056"/>
          </a:xfrm>
        </p:spPr>
        <p:txBody>
          <a:bodyPr/>
          <a:lstStyle/>
          <a:p>
            <a:r>
              <a:rPr lang="en-US" dirty="0"/>
              <a:t>410,000 Speakers</a:t>
            </a:r>
          </a:p>
          <a:p>
            <a:r>
              <a:rPr lang="en-US" dirty="0"/>
              <a:t>Literacy Rates are Low</a:t>
            </a:r>
          </a:p>
          <a:p>
            <a:r>
              <a:rPr lang="en-US" dirty="0"/>
              <a:t>There is no known NLP </a:t>
            </a:r>
            <a:br>
              <a:rPr lang="en-US" dirty="0"/>
            </a:br>
            <a:r>
              <a:rPr lang="en-US" dirty="0"/>
              <a:t>application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B7337977-244D-4FFF-DB75-57DC2778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754" y="572655"/>
            <a:ext cx="7008549" cy="495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379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BEEEA2-ECEA-8ACF-DCF8-A30F0F0DC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641" y="643467"/>
            <a:ext cx="725871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9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104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10E2AB-43AF-FD53-F213-2F1F2D835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3148" y="480060"/>
            <a:ext cx="5861792" cy="586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BE6758B-A4BF-6368-8F04-97612E1BF523}"/>
              </a:ext>
            </a:extLst>
          </p:cNvPr>
          <p:cNvGrpSpPr/>
          <p:nvPr/>
        </p:nvGrpSpPr>
        <p:grpSpPr>
          <a:xfrm>
            <a:off x="6199560" y="1474777"/>
            <a:ext cx="342000" cy="963720"/>
            <a:chOff x="6199560" y="1474777"/>
            <a:chExt cx="342000" cy="96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7977774-32D9-CF8A-4F89-55083A760D80}"/>
                    </a:ext>
                  </a:extLst>
                </p14:cNvPr>
                <p14:cNvContentPartPr/>
                <p14:nvPr/>
              </p14:nvContentPartPr>
              <p14:xfrm>
                <a:off x="6253560" y="1474777"/>
                <a:ext cx="288000" cy="963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7977774-32D9-CF8A-4F89-55083A760D8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44920" y="1466137"/>
                  <a:ext cx="305640" cy="9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512F7BA-A489-5118-812C-45F8FC28C86F}"/>
                    </a:ext>
                  </a:extLst>
                </p14:cNvPr>
                <p14:cNvContentPartPr/>
                <p14:nvPr/>
              </p14:nvContentPartPr>
              <p14:xfrm>
                <a:off x="6199560" y="2237977"/>
                <a:ext cx="227520" cy="160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512F7BA-A489-5118-812C-45F8FC28C86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90560" y="2228977"/>
                  <a:ext cx="245160" cy="17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0C9D9B-52EB-B31A-D648-6F3A003D8A9C}"/>
                  </a:ext>
                </a:extLst>
              </p14:cNvPr>
              <p14:cNvContentPartPr/>
              <p14:nvPr/>
            </p14:nvContentPartPr>
            <p14:xfrm>
              <a:off x="-172535" y="3527857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0C9D9B-52EB-B31A-D648-6F3A003D8A9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81535" y="351921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157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3FCD0E91-A5A8-656B-921C-0AC9BC9B55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96285-7014-B97D-046B-E1C8B71C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Unstructured Kaqchikel Corpora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F00B399-D127-28B1-756C-C2385881D302}"/>
                  </a:ext>
                </a:extLst>
              </p14:cNvPr>
              <p14:cNvContentPartPr/>
              <p14:nvPr/>
            </p14:nvContentPartPr>
            <p14:xfrm>
              <a:off x="-43200" y="115581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F00B399-D127-28B1-756C-C2385881D3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2200" y="1146817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86B7CBD4-43A8-8A52-8B91-7FC7B75CBB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9126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D4522AC-A194-CC7A-17F3-EC5AC9A28497}"/>
              </a:ext>
            </a:extLst>
          </p:cNvPr>
          <p:cNvSpPr txBox="1"/>
          <p:nvPr/>
        </p:nvSpPr>
        <p:spPr>
          <a:xfrm>
            <a:off x="4863141" y="2055803"/>
            <a:ext cx="6137694" cy="24248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2971800" algn="ctr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Kiwujil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Xajila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’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Raxche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’	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¶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Wawe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’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xtintz’ib’aj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jalajöj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kitzij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nab’ey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qatata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’,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qamama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’,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xeme’alan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xek’ajolan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winäq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ojer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töq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majani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xek’oje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’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winaqi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’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chuwäch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juyu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’,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taq’aj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re’;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töq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k’a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ruyon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umül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tz’ikin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xek’oje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’,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xecha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’.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K’a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’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xepe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xe’oqa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winaqi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’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wawe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’ pa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taq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juyu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’,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taq’aj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’.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Rije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’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k’a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qatata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’,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qamama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’,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ïx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nuk’ajol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pa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Tulan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570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FA3563-3C5C-68A6-DE17-E6E03BD82C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60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F3054-C409-1937-6909-5E4443AAA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Novel Written Corpus of Kaqchikel Mayan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463BE0-A3F5-0805-4490-E0C6577529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6558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1FFF703-622D-36BD-72C8-49E95DCBE8CC}"/>
              </a:ext>
            </a:extLst>
          </p:cNvPr>
          <p:cNvSpPr txBox="1"/>
          <p:nvPr/>
        </p:nvSpPr>
        <p:spPr>
          <a:xfrm>
            <a:off x="5706556" y="6332815"/>
            <a:ext cx="6164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Copyright (c) 2023, Kevin Tang and Ryan Bennett</a:t>
            </a:r>
          </a:p>
        </p:txBody>
      </p:sp>
    </p:spTree>
    <p:extLst>
      <p:ext uri="{BB962C8B-B14F-4D97-AF65-F5344CB8AC3E}">
        <p14:creationId xmlns:p14="http://schemas.microsoft.com/office/powerpoint/2010/main" val="310194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F3054-C409-1937-6909-5E4443AAA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Text Preprocessing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6B240-EB0E-8E35-717B-2884E7E49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57" y="2642616"/>
            <a:ext cx="5169582" cy="36057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3F1E52-066E-AAEA-FEDF-4CF8E1F7A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301571"/>
            <a:ext cx="5614416" cy="228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5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1E0A-F1FC-79DC-717F-554DFD92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74492A-7E5A-E8B1-C4CF-1072A85AABEF}"/>
              </a:ext>
            </a:extLst>
          </p:cNvPr>
          <p:cNvSpPr txBox="1"/>
          <p:nvPr/>
        </p:nvSpPr>
        <p:spPr>
          <a:xfrm>
            <a:off x="2745355" y="1882735"/>
            <a:ext cx="6094562" cy="1354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Töq</a:t>
            </a:r>
            <a:r>
              <a:rPr lang="en-US" sz="1800" dirty="0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 </a:t>
            </a:r>
            <a:r>
              <a:rPr lang="en-US" sz="1800" dirty="0" err="1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xwiqon</a:t>
            </a:r>
            <a:r>
              <a:rPr lang="en-US" sz="1800" dirty="0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 </a:t>
            </a:r>
            <a:r>
              <a:rPr lang="en-US" sz="1800" dirty="0" err="1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k'a</a:t>
            </a:r>
            <a:r>
              <a:rPr lang="en-US" sz="1800" dirty="0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, </a:t>
            </a:r>
            <a:r>
              <a:rPr lang="en-US" sz="1800" dirty="0" err="1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xkikaw</a:t>
            </a:r>
            <a:r>
              <a:rPr lang="en-US" sz="1800" dirty="0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, </a:t>
            </a:r>
            <a:r>
              <a:rPr lang="en-US" sz="1800" dirty="0" err="1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xkicha</a:t>
            </a:r>
            <a:r>
              <a:rPr lang="en-US" sz="1800" dirty="0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' </a:t>
            </a:r>
            <a:r>
              <a:rPr lang="en-US" sz="1800" dirty="0" err="1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k'a</a:t>
            </a:r>
            <a:r>
              <a:rPr lang="en-US" sz="1800" dirty="0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 ki' </a:t>
            </a:r>
            <a:r>
              <a:rPr lang="en-US" sz="1800" dirty="0" err="1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kikab'ichal</a:t>
            </a:r>
            <a:endParaRPr lang="en-US" dirty="0">
              <a:latin typeface="Palatino Linotype" panose="02040502050505030304" pitchFamily="18" charset="0"/>
              <a:ea typeface="Times New Roman" panose="02020603050405020304" pitchFamily="18" charset="0"/>
              <a:cs typeface="Palatino Linotype" panose="02040502050505030304" pitchFamily="18" charset="0"/>
            </a:endParaRPr>
          </a:p>
          <a:p>
            <a:r>
              <a:rPr lang="en-US" sz="1800" b="1" dirty="0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Then both of them adorned, bedecked, made themselves beautiful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077BEE-3F07-310B-9A32-1AEC91163851}"/>
              </a:ext>
            </a:extLst>
          </p:cNvPr>
          <p:cNvSpPr txBox="1"/>
          <p:nvPr/>
        </p:nvSpPr>
        <p:spPr>
          <a:xfrm>
            <a:off x="2745355" y="3552749"/>
            <a:ext cx="6094562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Qitzij</a:t>
            </a:r>
            <a:r>
              <a:rPr lang="en-US" sz="1800" dirty="0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 </a:t>
            </a:r>
            <a:r>
              <a:rPr lang="en-US" sz="1800" dirty="0" err="1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k'a</a:t>
            </a:r>
            <a:r>
              <a:rPr lang="en-US" sz="1800" dirty="0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 </a:t>
            </a:r>
            <a:r>
              <a:rPr lang="en-US" sz="1800" dirty="0" err="1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tixib'in</a:t>
            </a:r>
            <a:r>
              <a:rPr lang="en-US" sz="1800" dirty="0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 </a:t>
            </a:r>
            <a:r>
              <a:rPr lang="en-US" sz="1800" dirty="0" err="1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öq</a:t>
            </a:r>
            <a:r>
              <a:rPr lang="en-US" sz="1800" dirty="0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 </a:t>
            </a:r>
            <a:r>
              <a:rPr lang="en-US" sz="1800" dirty="0" err="1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xqaj</a:t>
            </a:r>
            <a:r>
              <a:rPr lang="en-US" sz="1800" dirty="0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 </a:t>
            </a:r>
            <a:r>
              <a:rPr lang="en-US" sz="1800" dirty="0" err="1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chupam</a:t>
            </a:r>
            <a:r>
              <a:rPr lang="en-US" sz="1800" dirty="0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 </a:t>
            </a:r>
            <a:r>
              <a:rPr lang="en-US" sz="1800" dirty="0" err="1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juyu</a:t>
            </a:r>
            <a:r>
              <a:rPr lang="en-US" sz="1800" dirty="0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’</a:t>
            </a:r>
          </a:p>
          <a:p>
            <a:r>
              <a:rPr lang="en-US" sz="1800" b="1" dirty="0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It was in truth frightening when he descended inside the mountain.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B26660-4664-2CA4-B0A1-FE421AFCC5B0}"/>
              </a:ext>
            </a:extLst>
          </p:cNvPr>
          <p:cNvSpPr txBox="1"/>
          <p:nvPr/>
        </p:nvSpPr>
        <p:spPr>
          <a:xfrm>
            <a:off x="2745355" y="5073134"/>
            <a:ext cx="6094562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K'oj</a:t>
            </a:r>
            <a:r>
              <a:rPr lang="en-US" sz="1800" dirty="0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 </a:t>
            </a:r>
            <a:r>
              <a:rPr lang="en-US" sz="1800" dirty="0" err="1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xk'amo</a:t>
            </a:r>
            <a:r>
              <a:rPr lang="en-US" sz="1800" dirty="0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 </a:t>
            </a:r>
            <a:r>
              <a:rPr lang="en-US" sz="1800" dirty="0" err="1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q'aq</a:t>
            </a:r>
            <a:r>
              <a:rPr lang="en-US" sz="1800" dirty="0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', </a:t>
            </a:r>
            <a:r>
              <a:rPr lang="en-US" sz="1800" dirty="0" err="1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k'oj</a:t>
            </a:r>
            <a:r>
              <a:rPr lang="en-US" sz="1800" dirty="0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 </a:t>
            </a:r>
            <a:r>
              <a:rPr lang="en-US" sz="1800" dirty="0" err="1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mani</a:t>
            </a:r>
            <a:r>
              <a:rPr lang="en-US" sz="1800" dirty="0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 </a:t>
            </a:r>
            <a:r>
              <a:rPr lang="en-US" sz="1800" dirty="0" err="1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xk'amo</a:t>
            </a:r>
            <a:r>
              <a:rPr lang="en-US" sz="1800" dirty="0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 chi </a:t>
            </a:r>
            <a:r>
              <a:rPr lang="en-US" sz="1800" dirty="0" err="1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kichin</a:t>
            </a:r>
            <a:r>
              <a:rPr lang="en-US" sz="1800" dirty="0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.</a:t>
            </a:r>
          </a:p>
          <a:p>
            <a:r>
              <a:rPr lang="en-US" sz="1800" b="1" dirty="0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Palatino Linotype" panose="02040502050505030304" pitchFamily="18" charset="0"/>
              </a:rPr>
              <a:t>Perhaps he would bring fire, perhaps he would not bring it to them.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571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rm Frequency (tf) formula">
            <a:extLst>
              <a:ext uri="{FF2B5EF4-FFF2-40B4-BE49-F238E27FC236}">
                <a16:creationId xmlns:a16="http://schemas.microsoft.com/office/drawing/2014/main" id="{8D3A6B12-3583-1A5D-095A-D2356B66C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354" y="910173"/>
            <a:ext cx="4102175" cy="56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2EF2FE8-0AA8-146E-F43D-45CA8C885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30" y="3231491"/>
            <a:ext cx="488632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B109B1-583E-35DF-1A31-A16410EDF822}"/>
                  </a:ext>
                </a:extLst>
              </p:cNvPr>
              <p:cNvSpPr txBox="1"/>
              <p:nvPr/>
            </p:nvSpPr>
            <p:spPr>
              <a:xfrm>
                <a:off x="2221301" y="1591574"/>
                <a:ext cx="260058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𝑖𝑑𝑓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𝑖𝑑𝑓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B109B1-583E-35DF-1A31-A16410EDF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301" y="1591574"/>
                <a:ext cx="2600584" cy="289182"/>
              </a:xfrm>
              <a:prstGeom prst="rect">
                <a:avLst/>
              </a:prstGeom>
              <a:blipFill>
                <a:blip r:embed="rId4"/>
                <a:stretch>
                  <a:fillRect r="-2576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>
            <a:extLst>
              <a:ext uri="{FF2B5EF4-FFF2-40B4-BE49-F238E27FC236}">
                <a16:creationId xmlns:a16="http://schemas.microsoft.com/office/drawing/2014/main" id="{3EADDFEB-464A-84A4-D8E5-F13018688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238" y="2326077"/>
            <a:ext cx="48577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992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318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Cambria Math</vt:lpstr>
      <vt:lpstr>Palatino Linotype</vt:lpstr>
      <vt:lpstr>Times New Roman</vt:lpstr>
      <vt:lpstr>Office Theme</vt:lpstr>
      <vt:lpstr>Performant Text Classification with Naive Bayes for Kaqchikel Maya </vt:lpstr>
      <vt:lpstr>Background</vt:lpstr>
      <vt:lpstr>PowerPoint Presentation</vt:lpstr>
      <vt:lpstr>PowerPoint Presentation</vt:lpstr>
      <vt:lpstr>Unstructured Kaqchikel Corpora</vt:lpstr>
      <vt:lpstr>Novel Written Corpus of Kaqchikel Mayan </vt:lpstr>
      <vt:lpstr>Text Preprocessing</vt:lpstr>
      <vt:lpstr>Example</vt:lpstr>
      <vt:lpstr>PowerPoint Presentation</vt:lpstr>
      <vt:lpstr>Naïve Bayes Classifier</vt:lpstr>
      <vt:lpstr>Potential Contributions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Performant Text Classification with Naive Bayes for Kaqchikel Maya </dc:title>
  <dc:creator>William Wakefield</dc:creator>
  <cp:lastModifiedBy>William Wakefield</cp:lastModifiedBy>
  <cp:revision>4</cp:revision>
  <dcterms:created xsi:type="dcterms:W3CDTF">2023-05-02T22:46:23Z</dcterms:created>
  <dcterms:modified xsi:type="dcterms:W3CDTF">2023-05-03T19:50:06Z</dcterms:modified>
</cp:coreProperties>
</file>