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36" r:id="rId2"/>
  </p:sldMasterIdLst>
  <p:notesMasterIdLst>
    <p:notesMasterId r:id="rId7"/>
  </p:notes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e2b55b448677c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39C7D-3576-4173-A7E4-ADE2060C1654}" type="doc">
      <dgm:prSet loTypeId="urn:microsoft.com/office/officeart/2011/layout/TabList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51C4ED-CCE9-46A8-A0BC-ABE9935DF69B}">
      <dgm:prSet phldrT="[Text]"/>
      <dgm:spPr/>
      <dgm:t>
        <a:bodyPr/>
        <a:lstStyle/>
        <a:p>
          <a:r>
            <a:rPr lang="en-US">
              <a:latin typeface="Segoe UI Semibold" panose="020B0702040204020203" pitchFamily="34" charset="0"/>
              <a:cs typeface="Segoe UI Semibold" panose="020B0702040204020203" pitchFamily="34" charset="0"/>
            </a:rPr>
            <a:t>20110727</a:t>
          </a:r>
        </a:p>
      </dgm:t>
    </dgm:pt>
    <dgm:pt modelId="{60877616-7C73-4CD6-96E7-F7F4A945F1AD}" type="parTrans" cxnId="{B01D1683-66F8-48C3-84DF-E5DB1ADB28C5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5294CD3D-8AEE-4666-8664-0CA866EE07D0}" type="sibTrans" cxnId="{B01D1683-66F8-48C3-84DF-E5DB1ADB28C5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04F4986E-0654-4424-A3C8-B41207B738D0}">
      <dgm:prSet phldrT="[Text]" custT="1"/>
      <dgm:spPr/>
      <dgm:t>
        <a:bodyPr/>
        <a:lstStyle/>
        <a:p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      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Nguyễn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Ngọc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Thắng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gm:t>
    </dgm:pt>
    <dgm:pt modelId="{60BBCA56-F466-4098-A6DB-8BC814482826}" type="parTrans" cxnId="{A743E2ED-57F1-4ABD-AA93-BBBDF49047A4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B2D5F9A-735E-40B6-8A0E-DD57832700BB}" type="sibTrans" cxnId="{A743E2ED-57F1-4ABD-AA93-BBBDF49047A4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81DC067A-DE64-46F5-A398-DC3B14D26161}">
      <dgm:prSet phldrT="[Text]"/>
      <dgm:spPr/>
      <dgm:t>
        <a:bodyPr/>
        <a:lstStyle/>
        <a:p>
          <a:r>
            <a:rPr lang="en-US">
              <a:latin typeface="Segoe UI Semibold" panose="020B0702040204020203" pitchFamily="34" charset="0"/>
              <a:cs typeface="Segoe UI Semibold" panose="020B0702040204020203" pitchFamily="34" charset="0"/>
            </a:rPr>
            <a:t>20110277</a:t>
          </a:r>
        </a:p>
      </dgm:t>
    </dgm:pt>
    <dgm:pt modelId="{A7810C43-B14F-41A9-A4E5-0A95425C4A08}" type="parTrans" cxnId="{30740F5E-F034-474B-844A-29F7B8184465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83D7617-66B1-43FE-A511-8B47A7BE87D5}" type="sibTrans" cxnId="{30740F5E-F034-474B-844A-29F7B8184465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8292D55-44D7-4FA1-86FB-1E4A886B5339}">
      <dgm:prSet phldrT="[Text]" custT="1"/>
      <dgm:spPr/>
      <dgm:t>
        <a:bodyPr/>
        <a:lstStyle/>
        <a:p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       Vũ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Nguyễn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Trung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Khang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gm:t>
    </dgm:pt>
    <dgm:pt modelId="{0531B787-0BB4-4AB9-A311-13241CB76CC2}" type="parTrans" cxnId="{B4CF01EE-6849-4DAC-A776-075E7483B02E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F40D228-2BE2-4911-BD49-3EEC0C8C253F}" type="sibTrans" cxnId="{B4CF01EE-6849-4DAC-A776-075E7483B02E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045CCC0-E07F-4336-8FBF-0A4840A2AFD6}">
      <dgm:prSet phldrT="[Text]"/>
      <dgm:spPr/>
      <dgm:t>
        <a:bodyPr/>
        <a:lstStyle/>
        <a:p>
          <a:r>
            <a:rPr lang="en-US">
              <a:latin typeface="Segoe UI Semibold" panose="020B0702040204020203" pitchFamily="34" charset="0"/>
              <a:cs typeface="Segoe UI Semibold" panose="020B0702040204020203" pitchFamily="34" charset="0"/>
            </a:rPr>
            <a:t>20110709</a:t>
          </a:r>
        </a:p>
      </dgm:t>
    </dgm:pt>
    <dgm:pt modelId="{922815DD-03A3-4D05-9DA7-A65E0B5E4F18}" type="parTrans" cxnId="{B44C33F9-B99C-4CC0-BE7A-BDE03F3F75CF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04AEA98-D2A5-4096-A923-0472E7F21AF2}" type="sibTrans" cxnId="{B44C33F9-B99C-4CC0-BE7A-BDE03F3F75CF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F27D24AA-FF25-4BCF-856F-58938FEC9C05}">
      <dgm:prSet phldrT="[Text]"/>
      <dgm:spPr/>
      <dgm:t>
        <a:bodyPr/>
        <a:lstStyle/>
        <a:p>
          <a:r>
            <a:rPr lang="en-US">
              <a:latin typeface="Segoe UI Semibold" panose="020B0702040204020203" pitchFamily="34" charset="0"/>
              <a:cs typeface="Segoe UI Semibold" panose="020B0702040204020203" pitchFamily="34" charset="0"/>
            </a:rPr>
            <a:t>20110730</a:t>
          </a:r>
        </a:p>
      </dgm:t>
    </dgm:pt>
    <dgm:pt modelId="{752A3C7A-AA37-45D4-902D-80AEC2FBEED6}" type="parTrans" cxnId="{FDF8D7A3-BB5B-487A-B43E-B755BF4E79A2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0D7148E8-C4A1-439F-9766-09C1CDF3B13D}" type="sibTrans" cxnId="{FDF8D7A3-BB5B-487A-B43E-B755BF4E79A2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02FA325-A042-407D-ABE3-30E92B69D914}">
      <dgm:prSet phldrT="[Text]" custT="1"/>
      <dgm:spPr/>
      <dgm:t>
        <a:bodyPr/>
        <a:lstStyle/>
        <a:p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      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Nịnh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Đức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Thọ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gm:t>
    </dgm:pt>
    <dgm:pt modelId="{BE556C4D-9808-49FA-94FB-1442CA2C22F1}" type="parTrans" cxnId="{E5BDE951-98D1-4588-96A9-C39AB2511D6F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F67B043A-FD06-4CF1-9033-58C0866DA233}" type="sibTrans" cxnId="{E5BDE951-98D1-4588-96A9-C39AB2511D6F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E6E0715-9684-462A-BACF-A1B3DEFC4312}">
      <dgm:prSet phldrT="[Text]" custT="1"/>
      <dgm:spPr/>
      <dgm:t>
        <a:bodyPr/>
        <a:lstStyle/>
        <a:p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      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Võ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Ngọc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Quý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gm:t>
    </dgm:pt>
    <dgm:pt modelId="{1CBB8CB9-FB84-4732-9571-3A36D94A4F65}" type="parTrans" cxnId="{43275A0E-83A4-4DCE-871F-9BCFCE8E7F21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501412A-7001-40AA-B5EC-BFD761F2673A}" type="sibTrans" cxnId="{43275A0E-83A4-4DCE-871F-9BCFCE8E7F21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1D9547C-FA5C-4DC2-BB31-866A8B896AD0}">
      <dgm:prSet phldrT="[Text]" custT="1"/>
      <dgm:spPr/>
      <dgm:t>
        <a:bodyPr/>
        <a:lstStyle/>
        <a:p>
          <a:endParaRPr lang="en-US" sz="28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gm:t>
    </dgm:pt>
    <dgm:pt modelId="{40453C8C-01B9-453B-A3E0-51AE15F008DF}" type="parTrans" cxnId="{18B1F61A-F990-4E2F-9F64-D7A218E3B72E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0C5CBEFB-654D-4D07-9F29-B6402D5D3E77}" type="sibTrans" cxnId="{18B1F61A-F990-4E2F-9F64-D7A218E3B72E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A1B0F47-38C5-4557-AF95-935FBAF01577}">
      <dgm:prSet phldrT="[Text]" custT="1"/>
      <dgm:spPr/>
      <dgm:t>
        <a:bodyPr/>
        <a:lstStyle/>
        <a:p>
          <a:endParaRPr lang="en-US" sz="20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7562FBA-C99E-4342-A416-4EF56CEB6B76}" type="parTrans" cxnId="{1F7D3F28-CC57-4BD1-981C-D736FD7D5640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6984C7A-6EB6-4094-BED9-AF17E7B040E6}" type="sibTrans" cxnId="{1F7D3F28-CC57-4BD1-981C-D736FD7D5640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B65CD84-F1BD-4503-84D7-1A91449E8811}">
      <dgm:prSet phldrT="[Text]"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FFB8459-C7B0-4150-AD11-CD518391F453}" type="sibTrans" cxnId="{EF76CA10-543A-4AED-BE99-01F56660AC55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9C896A6-E7B6-4D99-B5FF-4091E686FDE0}" type="parTrans" cxnId="{EF76CA10-543A-4AED-BE99-01F56660AC55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9F8ED7D-1D4E-48DC-8AD9-F3EE7EDD9B57}">
      <dgm:prSet phldrT="[Text]"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762BD66-A78D-4A0D-9767-414563DF593C}" type="sibTrans" cxnId="{F5A47211-668F-449C-8EF0-8400CE737D94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8D6C5B0-B233-4DED-AC87-9993E39746C9}" type="parTrans" cxnId="{F5A47211-668F-449C-8EF0-8400CE737D94}">
      <dgm:prSet/>
      <dgm:spPr/>
      <dgm:t>
        <a:bodyPr/>
        <a:lstStyle/>
        <a:p>
          <a:endParaRPr lang="en-US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6933317-22F0-4F3B-B60F-00082ECF6998}" type="pres">
      <dgm:prSet presAssocID="{50B39C7D-3576-4173-A7E4-ADE2060C165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E6F9775-8F9F-438C-BA20-64032B563D57}" type="pres">
      <dgm:prSet presAssocID="{B951C4ED-CCE9-46A8-A0BC-ABE9935DF69B}" presName="composite" presStyleCnt="0"/>
      <dgm:spPr/>
    </dgm:pt>
    <dgm:pt modelId="{EB9706CA-A1C8-4686-A673-CE7BDDD73433}" type="pres">
      <dgm:prSet presAssocID="{B951C4ED-CCE9-46A8-A0BC-ABE9935DF69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8E1513D-3EA3-4E92-9C7C-DE9D3C113EE1}" type="pres">
      <dgm:prSet presAssocID="{B951C4ED-CCE9-46A8-A0BC-ABE9935DF69B}" presName="Parent" presStyleLbl="alignNode1" presStyleIdx="0" presStyleCnt="6" custScaleY="63598" custLinFactNeighborY="12369">
        <dgm:presLayoutVars>
          <dgm:chMax val="3"/>
          <dgm:chPref val="3"/>
          <dgm:bulletEnabled val="1"/>
        </dgm:presLayoutVars>
      </dgm:prSet>
      <dgm:spPr/>
    </dgm:pt>
    <dgm:pt modelId="{CBE9BBC6-7CC5-4EDE-941B-4B6F82FC91A9}" type="pres">
      <dgm:prSet presAssocID="{B951C4ED-CCE9-46A8-A0BC-ABE9935DF69B}" presName="Accent" presStyleLbl="parChTrans1D1" presStyleIdx="0" presStyleCnt="6"/>
      <dgm:spPr/>
    </dgm:pt>
    <dgm:pt modelId="{EDF1A29E-DBBE-42E8-93C1-6AD8716E1855}" type="pres">
      <dgm:prSet presAssocID="{5294CD3D-8AEE-4666-8664-0CA866EE07D0}" presName="sibTrans" presStyleCnt="0"/>
      <dgm:spPr/>
    </dgm:pt>
    <dgm:pt modelId="{ACD7F581-3BE8-40BE-B153-854FC793D5CB}" type="pres">
      <dgm:prSet presAssocID="{81DC067A-DE64-46F5-A398-DC3B14D26161}" presName="composite" presStyleCnt="0"/>
      <dgm:spPr/>
    </dgm:pt>
    <dgm:pt modelId="{C00831A1-8A2D-406D-80B1-C349D95C4BA4}" type="pres">
      <dgm:prSet presAssocID="{81DC067A-DE64-46F5-A398-DC3B14D26161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A03AAA-0DEE-4155-893D-6FC0692CCA6B}" type="pres">
      <dgm:prSet presAssocID="{81DC067A-DE64-46F5-A398-DC3B14D26161}" presName="Parent" presStyleLbl="alignNode1" presStyleIdx="1" presStyleCnt="6" custScaleY="63598" custLinFactNeighborY="12369">
        <dgm:presLayoutVars>
          <dgm:chMax val="3"/>
          <dgm:chPref val="3"/>
          <dgm:bulletEnabled val="1"/>
        </dgm:presLayoutVars>
      </dgm:prSet>
      <dgm:spPr/>
    </dgm:pt>
    <dgm:pt modelId="{BF79142D-905C-42DD-AA85-81FF25C6126E}" type="pres">
      <dgm:prSet presAssocID="{81DC067A-DE64-46F5-A398-DC3B14D26161}" presName="Accent" presStyleLbl="parChTrans1D1" presStyleIdx="1" presStyleCnt="6"/>
      <dgm:spPr/>
    </dgm:pt>
    <dgm:pt modelId="{022EBAAC-E0B7-4A72-B8C3-75ACFBBF1F35}" type="pres">
      <dgm:prSet presAssocID="{A83D7617-66B1-43FE-A511-8B47A7BE87D5}" presName="sibTrans" presStyleCnt="0"/>
      <dgm:spPr/>
    </dgm:pt>
    <dgm:pt modelId="{71296486-1A53-4F76-874B-F965B268B0B3}" type="pres">
      <dgm:prSet presAssocID="{3045CCC0-E07F-4336-8FBF-0A4840A2AFD6}" presName="composite" presStyleCnt="0"/>
      <dgm:spPr/>
    </dgm:pt>
    <dgm:pt modelId="{458DA2AB-B9BB-40E0-A1DD-8D51796EDFAC}" type="pres">
      <dgm:prSet presAssocID="{3045CCC0-E07F-4336-8FBF-0A4840A2AFD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3353125-8E29-4EEB-AD8E-BEB493801DC0}" type="pres">
      <dgm:prSet presAssocID="{3045CCC0-E07F-4336-8FBF-0A4840A2AFD6}" presName="Parent" presStyleLbl="alignNode1" presStyleIdx="2" presStyleCnt="6" custScaleY="63598" custLinFactNeighborY="12369">
        <dgm:presLayoutVars>
          <dgm:chMax val="3"/>
          <dgm:chPref val="3"/>
          <dgm:bulletEnabled val="1"/>
        </dgm:presLayoutVars>
      </dgm:prSet>
      <dgm:spPr/>
    </dgm:pt>
    <dgm:pt modelId="{09710836-32D6-4BF0-838D-6CCB92021162}" type="pres">
      <dgm:prSet presAssocID="{3045CCC0-E07F-4336-8FBF-0A4840A2AFD6}" presName="Accent" presStyleLbl="parChTrans1D1" presStyleIdx="2" presStyleCnt="6"/>
      <dgm:spPr/>
    </dgm:pt>
    <dgm:pt modelId="{8410D980-798F-4913-81DD-580A4413B867}" type="pres">
      <dgm:prSet presAssocID="{B04AEA98-D2A5-4096-A923-0472E7F21AF2}" presName="sibTrans" presStyleCnt="0"/>
      <dgm:spPr/>
    </dgm:pt>
    <dgm:pt modelId="{D3698FAF-04A9-4E7E-A22E-2D066BB1F404}" type="pres">
      <dgm:prSet presAssocID="{F27D24AA-FF25-4BCF-856F-58938FEC9C05}" presName="composite" presStyleCnt="0"/>
      <dgm:spPr/>
    </dgm:pt>
    <dgm:pt modelId="{EE80965B-7696-4FC0-A200-82232D8A495F}" type="pres">
      <dgm:prSet presAssocID="{F27D24AA-FF25-4BCF-856F-58938FEC9C05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BD62660A-1346-4E8C-9241-435EFAE2C727}" type="pres">
      <dgm:prSet presAssocID="{F27D24AA-FF25-4BCF-856F-58938FEC9C05}" presName="Parent" presStyleLbl="alignNode1" presStyleIdx="3" presStyleCnt="6" custScaleY="63598" custLinFactNeighborY="12369">
        <dgm:presLayoutVars>
          <dgm:chMax val="3"/>
          <dgm:chPref val="3"/>
          <dgm:bulletEnabled val="1"/>
        </dgm:presLayoutVars>
      </dgm:prSet>
      <dgm:spPr/>
    </dgm:pt>
    <dgm:pt modelId="{482F78A0-E283-4F34-8A6B-12664E13F6AF}" type="pres">
      <dgm:prSet presAssocID="{F27D24AA-FF25-4BCF-856F-58938FEC9C05}" presName="Accent" presStyleLbl="parChTrans1D1" presStyleIdx="3" presStyleCnt="6"/>
      <dgm:spPr/>
    </dgm:pt>
    <dgm:pt modelId="{81595722-DB3F-43DF-97F8-C95C497CFF20}" type="pres">
      <dgm:prSet presAssocID="{0D7148E8-C4A1-439F-9766-09C1CDF3B13D}" presName="sibTrans" presStyleCnt="0"/>
      <dgm:spPr/>
    </dgm:pt>
    <dgm:pt modelId="{63557B9F-4170-4A05-B1FD-33A0BD85A69B}" type="pres">
      <dgm:prSet presAssocID="{69F8ED7D-1D4E-48DC-8AD9-F3EE7EDD9B57}" presName="composite" presStyleCnt="0"/>
      <dgm:spPr/>
    </dgm:pt>
    <dgm:pt modelId="{3EBADD41-5C1C-437A-AAB7-C83147B1415B}" type="pres">
      <dgm:prSet presAssocID="{69F8ED7D-1D4E-48DC-8AD9-F3EE7EDD9B57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1AFF2413-6079-4932-8168-F9A95B2DB132}" type="pres">
      <dgm:prSet presAssocID="{69F8ED7D-1D4E-48DC-8AD9-F3EE7EDD9B57}" presName="Parent" presStyleLbl="alignNode1" presStyleIdx="4" presStyleCnt="6" custScaleY="63598" custLinFactX="100000" custLinFactY="20990" custLinFactNeighborX="187369" custLinFactNeighborY="100000">
        <dgm:presLayoutVars>
          <dgm:chMax val="3"/>
          <dgm:chPref val="3"/>
          <dgm:bulletEnabled val="1"/>
        </dgm:presLayoutVars>
      </dgm:prSet>
      <dgm:spPr/>
    </dgm:pt>
    <dgm:pt modelId="{58A12476-342B-4A74-A150-367DB1E80130}" type="pres">
      <dgm:prSet presAssocID="{69F8ED7D-1D4E-48DC-8AD9-F3EE7EDD9B57}" presName="Accent" presStyleLbl="parChTrans1D1" presStyleIdx="4" presStyleCnt="6"/>
      <dgm:spPr/>
    </dgm:pt>
    <dgm:pt modelId="{F6C843C1-4C26-4EAC-89AF-C2D1E4DB8777}" type="pres">
      <dgm:prSet presAssocID="{9762BD66-A78D-4A0D-9767-414563DF593C}" presName="sibTrans" presStyleCnt="0"/>
      <dgm:spPr/>
    </dgm:pt>
    <dgm:pt modelId="{2F74F7AB-5195-4769-95D2-C641FCDE0E67}" type="pres">
      <dgm:prSet presAssocID="{4B65CD84-F1BD-4503-84D7-1A91449E8811}" presName="composite" presStyleCnt="0"/>
      <dgm:spPr/>
    </dgm:pt>
    <dgm:pt modelId="{A5F7ECF5-06CF-411B-9924-983BB6B7652B}" type="pres">
      <dgm:prSet presAssocID="{4B65CD84-F1BD-4503-84D7-1A91449E8811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D1BC9A56-20D4-4F32-96D5-34F30E6DDC63}" type="pres">
      <dgm:prSet presAssocID="{4B65CD84-F1BD-4503-84D7-1A91449E8811}" presName="Parent" presStyleLbl="alignNode1" presStyleIdx="5" presStyleCnt="6" custScaleY="63598" custLinFactNeighborX="0" custLinFactNeighborY="19135">
        <dgm:presLayoutVars>
          <dgm:chMax val="3"/>
          <dgm:chPref val="3"/>
          <dgm:bulletEnabled val="1"/>
        </dgm:presLayoutVars>
      </dgm:prSet>
      <dgm:spPr/>
    </dgm:pt>
    <dgm:pt modelId="{4E28C850-1283-4409-B830-B1154E45A00A}" type="pres">
      <dgm:prSet presAssocID="{4B65CD84-F1BD-4503-84D7-1A91449E8811}" presName="Accent" presStyleLbl="parChTrans1D1" presStyleIdx="5" presStyleCnt="6"/>
      <dgm:spPr/>
    </dgm:pt>
  </dgm:ptLst>
  <dgm:cxnLst>
    <dgm:cxn modelId="{43275A0E-83A4-4DCE-871F-9BCFCE8E7F21}" srcId="{3045CCC0-E07F-4336-8FBF-0A4840A2AFD6}" destId="{2E6E0715-9684-462A-BACF-A1B3DEFC4312}" srcOrd="0" destOrd="0" parTransId="{1CBB8CB9-FB84-4732-9571-3A36D94A4F65}" sibTransId="{2501412A-7001-40AA-B5EC-BFD761F2673A}"/>
    <dgm:cxn modelId="{EF76CA10-543A-4AED-BE99-01F56660AC55}" srcId="{50B39C7D-3576-4173-A7E4-ADE2060C1654}" destId="{4B65CD84-F1BD-4503-84D7-1A91449E8811}" srcOrd="5" destOrd="0" parTransId="{A9C896A6-E7B6-4D99-B5FF-4091E686FDE0}" sibTransId="{6FFB8459-C7B0-4150-AD11-CD518391F453}"/>
    <dgm:cxn modelId="{F5A47211-668F-449C-8EF0-8400CE737D94}" srcId="{50B39C7D-3576-4173-A7E4-ADE2060C1654}" destId="{69F8ED7D-1D4E-48DC-8AD9-F3EE7EDD9B57}" srcOrd="4" destOrd="0" parTransId="{A8D6C5B0-B233-4DED-AC87-9993E39746C9}" sibTransId="{9762BD66-A78D-4A0D-9767-414563DF593C}"/>
    <dgm:cxn modelId="{3D665A14-29F3-4648-AA3A-6F725C7C98ED}" type="presOf" srcId="{69F8ED7D-1D4E-48DC-8AD9-F3EE7EDD9B57}" destId="{1AFF2413-6079-4932-8168-F9A95B2DB132}" srcOrd="0" destOrd="0" presId="urn:microsoft.com/office/officeart/2011/layout/TabList"/>
    <dgm:cxn modelId="{18B1F61A-F990-4E2F-9F64-D7A218E3B72E}" srcId="{4B65CD84-F1BD-4503-84D7-1A91449E8811}" destId="{A1D9547C-FA5C-4DC2-BB31-866A8B896AD0}" srcOrd="0" destOrd="0" parTransId="{40453C8C-01B9-453B-A3E0-51AE15F008DF}" sibTransId="{0C5CBEFB-654D-4D07-9F29-B6402D5D3E77}"/>
    <dgm:cxn modelId="{1F7D3F28-CC57-4BD1-981C-D736FD7D5640}" srcId="{69F8ED7D-1D4E-48DC-8AD9-F3EE7EDD9B57}" destId="{CA1B0F47-38C5-4557-AF95-935FBAF01577}" srcOrd="0" destOrd="0" parTransId="{27562FBA-C99E-4342-A416-4EF56CEB6B76}" sibTransId="{46984C7A-6EB6-4094-BED9-AF17E7B040E6}"/>
    <dgm:cxn modelId="{E83A4C35-811B-49AA-8419-1231514B165C}" type="presOf" srcId="{B951C4ED-CCE9-46A8-A0BC-ABE9935DF69B}" destId="{18E1513D-3EA3-4E92-9C7C-DE9D3C113EE1}" srcOrd="0" destOrd="0" presId="urn:microsoft.com/office/officeart/2011/layout/TabList"/>
    <dgm:cxn modelId="{B60B5136-1C9E-402A-A6C6-CFAC0A80674D}" type="presOf" srcId="{C02FA325-A042-407D-ABE3-30E92B69D914}" destId="{EE80965B-7696-4FC0-A200-82232D8A495F}" srcOrd="0" destOrd="0" presId="urn:microsoft.com/office/officeart/2011/layout/TabList"/>
    <dgm:cxn modelId="{5687025D-1C0D-4065-9567-E7FA7541CF2E}" type="presOf" srcId="{CA1B0F47-38C5-4557-AF95-935FBAF01577}" destId="{3EBADD41-5C1C-437A-AAB7-C83147B1415B}" srcOrd="0" destOrd="0" presId="urn:microsoft.com/office/officeart/2011/layout/TabList"/>
    <dgm:cxn modelId="{30740F5E-F034-474B-844A-29F7B8184465}" srcId="{50B39C7D-3576-4173-A7E4-ADE2060C1654}" destId="{81DC067A-DE64-46F5-A398-DC3B14D26161}" srcOrd="1" destOrd="0" parTransId="{A7810C43-B14F-41A9-A4E5-0A95425C4A08}" sibTransId="{A83D7617-66B1-43FE-A511-8B47A7BE87D5}"/>
    <dgm:cxn modelId="{19B2FE66-D593-4BF3-AF9A-6315EFB7F21F}" type="presOf" srcId="{3045CCC0-E07F-4336-8FBF-0A4840A2AFD6}" destId="{93353125-8E29-4EEB-AD8E-BEB493801DC0}" srcOrd="0" destOrd="0" presId="urn:microsoft.com/office/officeart/2011/layout/TabList"/>
    <dgm:cxn modelId="{E5BDE951-98D1-4588-96A9-C39AB2511D6F}" srcId="{F27D24AA-FF25-4BCF-856F-58938FEC9C05}" destId="{C02FA325-A042-407D-ABE3-30E92B69D914}" srcOrd="0" destOrd="0" parTransId="{BE556C4D-9808-49FA-94FB-1442CA2C22F1}" sibTransId="{F67B043A-FD06-4CF1-9033-58C0866DA233}"/>
    <dgm:cxn modelId="{3AE5A052-C2D8-4504-A64D-36D3A07257D3}" type="presOf" srcId="{4B65CD84-F1BD-4503-84D7-1A91449E8811}" destId="{D1BC9A56-20D4-4F32-96D5-34F30E6DDC63}" srcOrd="0" destOrd="0" presId="urn:microsoft.com/office/officeart/2011/layout/TabList"/>
    <dgm:cxn modelId="{B01D1683-66F8-48C3-84DF-E5DB1ADB28C5}" srcId="{50B39C7D-3576-4173-A7E4-ADE2060C1654}" destId="{B951C4ED-CCE9-46A8-A0BC-ABE9935DF69B}" srcOrd="0" destOrd="0" parTransId="{60877616-7C73-4CD6-96E7-F7F4A945F1AD}" sibTransId="{5294CD3D-8AEE-4666-8664-0CA866EE07D0}"/>
    <dgm:cxn modelId="{AA515C83-6B5D-4C69-9B26-5CC29E6C7A1B}" type="presOf" srcId="{A1D9547C-FA5C-4DC2-BB31-866A8B896AD0}" destId="{A5F7ECF5-06CF-411B-9924-983BB6B7652B}" srcOrd="0" destOrd="0" presId="urn:microsoft.com/office/officeart/2011/layout/TabList"/>
    <dgm:cxn modelId="{FDF8D7A3-BB5B-487A-B43E-B755BF4E79A2}" srcId="{50B39C7D-3576-4173-A7E4-ADE2060C1654}" destId="{F27D24AA-FF25-4BCF-856F-58938FEC9C05}" srcOrd="3" destOrd="0" parTransId="{752A3C7A-AA37-45D4-902D-80AEC2FBEED6}" sibTransId="{0D7148E8-C4A1-439F-9766-09C1CDF3B13D}"/>
    <dgm:cxn modelId="{221407BC-4C18-49E0-BD1E-300DE0241F8D}" type="presOf" srcId="{04F4986E-0654-4424-A3C8-B41207B738D0}" destId="{EB9706CA-A1C8-4686-A673-CE7BDDD73433}" srcOrd="0" destOrd="0" presId="urn:microsoft.com/office/officeart/2011/layout/TabList"/>
    <dgm:cxn modelId="{84F94AD7-8FC3-4CD2-8336-3E6281F46325}" type="presOf" srcId="{F27D24AA-FF25-4BCF-856F-58938FEC9C05}" destId="{BD62660A-1346-4E8C-9241-435EFAE2C727}" srcOrd="0" destOrd="0" presId="urn:microsoft.com/office/officeart/2011/layout/TabList"/>
    <dgm:cxn modelId="{E6C6BBEA-3D2B-49ED-8823-057F5B4D2308}" type="presOf" srcId="{A8292D55-44D7-4FA1-86FB-1E4A886B5339}" destId="{C00831A1-8A2D-406D-80B1-C349D95C4BA4}" srcOrd="0" destOrd="0" presId="urn:microsoft.com/office/officeart/2011/layout/TabList"/>
    <dgm:cxn modelId="{A743E2ED-57F1-4ABD-AA93-BBBDF49047A4}" srcId="{B951C4ED-CCE9-46A8-A0BC-ABE9935DF69B}" destId="{04F4986E-0654-4424-A3C8-B41207B738D0}" srcOrd="0" destOrd="0" parTransId="{60BBCA56-F466-4098-A6DB-8BC814482826}" sibTransId="{EB2D5F9A-735E-40B6-8A0E-DD57832700BB}"/>
    <dgm:cxn modelId="{B4CF01EE-6849-4DAC-A776-075E7483B02E}" srcId="{81DC067A-DE64-46F5-A398-DC3B14D26161}" destId="{A8292D55-44D7-4FA1-86FB-1E4A886B5339}" srcOrd="0" destOrd="0" parTransId="{0531B787-0BB4-4AB9-A311-13241CB76CC2}" sibTransId="{BF40D228-2BE2-4911-BD49-3EEC0C8C253F}"/>
    <dgm:cxn modelId="{B1F175F8-5609-43F0-B856-D0DAB66FD379}" type="presOf" srcId="{2E6E0715-9684-462A-BACF-A1B3DEFC4312}" destId="{458DA2AB-B9BB-40E0-A1DD-8D51796EDFAC}" srcOrd="0" destOrd="0" presId="urn:microsoft.com/office/officeart/2011/layout/TabList"/>
    <dgm:cxn modelId="{1908F0F8-CF11-4FAB-B601-93E6BC1E0946}" type="presOf" srcId="{81DC067A-DE64-46F5-A398-DC3B14D26161}" destId="{BCA03AAA-0DEE-4155-893D-6FC0692CCA6B}" srcOrd="0" destOrd="0" presId="urn:microsoft.com/office/officeart/2011/layout/TabList"/>
    <dgm:cxn modelId="{B44C33F9-B99C-4CC0-BE7A-BDE03F3F75CF}" srcId="{50B39C7D-3576-4173-A7E4-ADE2060C1654}" destId="{3045CCC0-E07F-4336-8FBF-0A4840A2AFD6}" srcOrd="2" destOrd="0" parTransId="{922815DD-03A3-4D05-9DA7-A65E0B5E4F18}" sibTransId="{B04AEA98-D2A5-4096-A923-0472E7F21AF2}"/>
    <dgm:cxn modelId="{BBCE92FD-A5DA-4463-9EDB-80279F5AD8FA}" type="presOf" srcId="{50B39C7D-3576-4173-A7E4-ADE2060C1654}" destId="{D6933317-22F0-4F3B-B60F-00082ECF6998}" srcOrd="0" destOrd="0" presId="urn:microsoft.com/office/officeart/2011/layout/TabList"/>
    <dgm:cxn modelId="{A147CDCB-21AC-4C49-AA86-AB461A44074F}" type="presParOf" srcId="{D6933317-22F0-4F3B-B60F-00082ECF6998}" destId="{1E6F9775-8F9F-438C-BA20-64032B563D57}" srcOrd="0" destOrd="0" presId="urn:microsoft.com/office/officeart/2011/layout/TabList"/>
    <dgm:cxn modelId="{717CC50E-FB7F-4FE7-BCCE-C3B29C7FE13B}" type="presParOf" srcId="{1E6F9775-8F9F-438C-BA20-64032B563D57}" destId="{EB9706CA-A1C8-4686-A673-CE7BDDD73433}" srcOrd="0" destOrd="0" presId="urn:microsoft.com/office/officeart/2011/layout/TabList"/>
    <dgm:cxn modelId="{D908CBED-1866-4361-8EFA-103485EAD291}" type="presParOf" srcId="{1E6F9775-8F9F-438C-BA20-64032B563D57}" destId="{18E1513D-3EA3-4E92-9C7C-DE9D3C113EE1}" srcOrd="1" destOrd="0" presId="urn:microsoft.com/office/officeart/2011/layout/TabList"/>
    <dgm:cxn modelId="{4E2218BD-E83A-49CA-A032-81679A5A433C}" type="presParOf" srcId="{1E6F9775-8F9F-438C-BA20-64032B563D57}" destId="{CBE9BBC6-7CC5-4EDE-941B-4B6F82FC91A9}" srcOrd="2" destOrd="0" presId="urn:microsoft.com/office/officeart/2011/layout/TabList"/>
    <dgm:cxn modelId="{0359C413-9E81-4F2B-A0C3-D43C32A040B2}" type="presParOf" srcId="{D6933317-22F0-4F3B-B60F-00082ECF6998}" destId="{EDF1A29E-DBBE-42E8-93C1-6AD8716E1855}" srcOrd="1" destOrd="0" presId="urn:microsoft.com/office/officeart/2011/layout/TabList"/>
    <dgm:cxn modelId="{317B5AEA-40B0-47EA-8E4D-0E66B6418B39}" type="presParOf" srcId="{D6933317-22F0-4F3B-B60F-00082ECF6998}" destId="{ACD7F581-3BE8-40BE-B153-854FC793D5CB}" srcOrd="2" destOrd="0" presId="urn:microsoft.com/office/officeart/2011/layout/TabList"/>
    <dgm:cxn modelId="{43404B02-02D4-4D2C-B5CD-6F92BAC4CE05}" type="presParOf" srcId="{ACD7F581-3BE8-40BE-B153-854FC793D5CB}" destId="{C00831A1-8A2D-406D-80B1-C349D95C4BA4}" srcOrd="0" destOrd="0" presId="urn:microsoft.com/office/officeart/2011/layout/TabList"/>
    <dgm:cxn modelId="{31BE3EDC-7AC4-4B90-89FB-C54921C829FC}" type="presParOf" srcId="{ACD7F581-3BE8-40BE-B153-854FC793D5CB}" destId="{BCA03AAA-0DEE-4155-893D-6FC0692CCA6B}" srcOrd="1" destOrd="0" presId="urn:microsoft.com/office/officeart/2011/layout/TabList"/>
    <dgm:cxn modelId="{97C42800-BC25-490F-B0D2-D764E2D05ECF}" type="presParOf" srcId="{ACD7F581-3BE8-40BE-B153-854FC793D5CB}" destId="{BF79142D-905C-42DD-AA85-81FF25C6126E}" srcOrd="2" destOrd="0" presId="urn:microsoft.com/office/officeart/2011/layout/TabList"/>
    <dgm:cxn modelId="{FF737B25-190E-4F41-9EEA-504678977BFA}" type="presParOf" srcId="{D6933317-22F0-4F3B-B60F-00082ECF6998}" destId="{022EBAAC-E0B7-4A72-B8C3-75ACFBBF1F35}" srcOrd="3" destOrd="0" presId="urn:microsoft.com/office/officeart/2011/layout/TabList"/>
    <dgm:cxn modelId="{B82E0630-87C9-463A-B48C-BF33D67138A8}" type="presParOf" srcId="{D6933317-22F0-4F3B-B60F-00082ECF6998}" destId="{71296486-1A53-4F76-874B-F965B268B0B3}" srcOrd="4" destOrd="0" presId="urn:microsoft.com/office/officeart/2011/layout/TabList"/>
    <dgm:cxn modelId="{A6483803-C8A4-43B1-ADE9-0D2A419D9B3A}" type="presParOf" srcId="{71296486-1A53-4F76-874B-F965B268B0B3}" destId="{458DA2AB-B9BB-40E0-A1DD-8D51796EDFAC}" srcOrd="0" destOrd="0" presId="urn:microsoft.com/office/officeart/2011/layout/TabList"/>
    <dgm:cxn modelId="{973183E7-8253-42B8-87FC-5A623289DEA9}" type="presParOf" srcId="{71296486-1A53-4F76-874B-F965B268B0B3}" destId="{93353125-8E29-4EEB-AD8E-BEB493801DC0}" srcOrd="1" destOrd="0" presId="urn:microsoft.com/office/officeart/2011/layout/TabList"/>
    <dgm:cxn modelId="{EAFD97FE-86A1-43DD-A1B5-BDDB415B7568}" type="presParOf" srcId="{71296486-1A53-4F76-874B-F965B268B0B3}" destId="{09710836-32D6-4BF0-838D-6CCB92021162}" srcOrd="2" destOrd="0" presId="urn:microsoft.com/office/officeart/2011/layout/TabList"/>
    <dgm:cxn modelId="{3CAB32AC-B3DF-4AE8-9F53-C73A1EF7A6FA}" type="presParOf" srcId="{D6933317-22F0-4F3B-B60F-00082ECF6998}" destId="{8410D980-798F-4913-81DD-580A4413B867}" srcOrd="5" destOrd="0" presId="urn:microsoft.com/office/officeart/2011/layout/TabList"/>
    <dgm:cxn modelId="{F9524197-17FE-46EC-B69C-5D7641F9E663}" type="presParOf" srcId="{D6933317-22F0-4F3B-B60F-00082ECF6998}" destId="{D3698FAF-04A9-4E7E-A22E-2D066BB1F404}" srcOrd="6" destOrd="0" presId="urn:microsoft.com/office/officeart/2011/layout/TabList"/>
    <dgm:cxn modelId="{75049A93-7E5A-46A7-8CB4-A75E5222949F}" type="presParOf" srcId="{D3698FAF-04A9-4E7E-A22E-2D066BB1F404}" destId="{EE80965B-7696-4FC0-A200-82232D8A495F}" srcOrd="0" destOrd="0" presId="urn:microsoft.com/office/officeart/2011/layout/TabList"/>
    <dgm:cxn modelId="{BFD34944-F93F-40AC-8584-C57DB216DA07}" type="presParOf" srcId="{D3698FAF-04A9-4E7E-A22E-2D066BB1F404}" destId="{BD62660A-1346-4E8C-9241-435EFAE2C727}" srcOrd="1" destOrd="0" presId="urn:microsoft.com/office/officeart/2011/layout/TabList"/>
    <dgm:cxn modelId="{8EAC9CD4-8C0C-41CE-B76D-4DD43F850F98}" type="presParOf" srcId="{D3698FAF-04A9-4E7E-A22E-2D066BB1F404}" destId="{482F78A0-E283-4F34-8A6B-12664E13F6AF}" srcOrd="2" destOrd="0" presId="urn:microsoft.com/office/officeart/2011/layout/TabList"/>
    <dgm:cxn modelId="{408E6F05-4B19-406F-A094-168A2687E04D}" type="presParOf" srcId="{D6933317-22F0-4F3B-B60F-00082ECF6998}" destId="{81595722-DB3F-43DF-97F8-C95C497CFF20}" srcOrd="7" destOrd="0" presId="urn:microsoft.com/office/officeart/2011/layout/TabList"/>
    <dgm:cxn modelId="{9D2F51CE-CF7F-4792-8BFB-1B11C8A52624}" type="presParOf" srcId="{D6933317-22F0-4F3B-B60F-00082ECF6998}" destId="{63557B9F-4170-4A05-B1FD-33A0BD85A69B}" srcOrd="8" destOrd="0" presId="urn:microsoft.com/office/officeart/2011/layout/TabList"/>
    <dgm:cxn modelId="{56F332BA-A8A7-4CF7-B683-522B9F0A9682}" type="presParOf" srcId="{63557B9F-4170-4A05-B1FD-33A0BD85A69B}" destId="{3EBADD41-5C1C-437A-AAB7-C83147B1415B}" srcOrd="0" destOrd="0" presId="urn:microsoft.com/office/officeart/2011/layout/TabList"/>
    <dgm:cxn modelId="{F2F4D8C5-7F66-43F5-88BD-34975B4D7D63}" type="presParOf" srcId="{63557B9F-4170-4A05-B1FD-33A0BD85A69B}" destId="{1AFF2413-6079-4932-8168-F9A95B2DB132}" srcOrd="1" destOrd="0" presId="urn:microsoft.com/office/officeart/2011/layout/TabList"/>
    <dgm:cxn modelId="{55742890-145F-4518-927D-A2136DCED26A}" type="presParOf" srcId="{63557B9F-4170-4A05-B1FD-33A0BD85A69B}" destId="{58A12476-342B-4A74-A150-367DB1E80130}" srcOrd="2" destOrd="0" presId="urn:microsoft.com/office/officeart/2011/layout/TabList"/>
    <dgm:cxn modelId="{BE420063-E14E-4C65-A51D-5D74A99ED83B}" type="presParOf" srcId="{D6933317-22F0-4F3B-B60F-00082ECF6998}" destId="{F6C843C1-4C26-4EAC-89AF-C2D1E4DB8777}" srcOrd="9" destOrd="0" presId="urn:microsoft.com/office/officeart/2011/layout/TabList"/>
    <dgm:cxn modelId="{140D8FB4-A6E6-4172-BCF3-D9EB2B7670A7}" type="presParOf" srcId="{D6933317-22F0-4F3B-B60F-00082ECF6998}" destId="{2F74F7AB-5195-4769-95D2-C641FCDE0E67}" srcOrd="10" destOrd="0" presId="urn:microsoft.com/office/officeart/2011/layout/TabList"/>
    <dgm:cxn modelId="{49861726-1C12-4936-B787-50AA40C51903}" type="presParOf" srcId="{2F74F7AB-5195-4769-95D2-C641FCDE0E67}" destId="{A5F7ECF5-06CF-411B-9924-983BB6B7652B}" srcOrd="0" destOrd="0" presId="urn:microsoft.com/office/officeart/2011/layout/TabList"/>
    <dgm:cxn modelId="{DF308538-5A60-47FB-A44F-BC3D05D74551}" type="presParOf" srcId="{2F74F7AB-5195-4769-95D2-C641FCDE0E67}" destId="{D1BC9A56-20D4-4F32-96D5-34F30E6DDC63}" srcOrd="1" destOrd="0" presId="urn:microsoft.com/office/officeart/2011/layout/TabList"/>
    <dgm:cxn modelId="{3DB7E8E4-1B16-437A-8B9A-511AAF72A473}" type="presParOf" srcId="{2F74F7AB-5195-4769-95D2-C641FCDE0E67}" destId="{4E28C850-1283-4409-B830-B1154E45A00A}" srcOrd="2" destOrd="0" presId="urn:microsoft.com/office/officeart/2011/layout/TabList"/>
  </dgm:cxnLst>
  <dgm:bg/>
  <dgm:whole>
    <a:ln w="285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8C850-1283-4409-B830-B1154E45A00A}">
      <dsp:nvSpPr>
        <dsp:cNvPr id="0" name=""/>
        <dsp:cNvSpPr/>
      </dsp:nvSpPr>
      <dsp:spPr>
        <a:xfrm>
          <a:off x="0" y="3569341"/>
          <a:ext cx="5397268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12476-342B-4A74-A150-367DB1E80130}">
      <dsp:nvSpPr>
        <dsp:cNvPr id="0" name=""/>
        <dsp:cNvSpPr/>
      </dsp:nvSpPr>
      <dsp:spPr>
        <a:xfrm>
          <a:off x="0" y="2969734"/>
          <a:ext cx="5397268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F78A0-E283-4F34-8A6B-12664E13F6AF}">
      <dsp:nvSpPr>
        <dsp:cNvPr id="0" name=""/>
        <dsp:cNvSpPr/>
      </dsp:nvSpPr>
      <dsp:spPr>
        <a:xfrm>
          <a:off x="0" y="2370127"/>
          <a:ext cx="5397268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10836-32D6-4BF0-838D-6CCB92021162}">
      <dsp:nvSpPr>
        <dsp:cNvPr id="0" name=""/>
        <dsp:cNvSpPr/>
      </dsp:nvSpPr>
      <dsp:spPr>
        <a:xfrm>
          <a:off x="0" y="1770520"/>
          <a:ext cx="5397268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9142D-905C-42DD-AA85-81FF25C6126E}">
      <dsp:nvSpPr>
        <dsp:cNvPr id="0" name=""/>
        <dsp:cNvSpPr/>
      </dsp:nvSpPr>
      <dsp:spPr>
        <a:xfrm>
          <a:off x="0" y="1170912"/>
          <a:ext cx="5397268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9BBC6-7CC5-4EDE-941B-4B6F82FC91A9}">
      <dsp:nvSpPr>
        <dsp:cNvPr id="0" name=""/>
        <dsp:cNvSpPr/>
      </dsp:nvSpPr>
      <dsp:spPr>
        <a:xfrm>
          <a:off x="0" y="571305"/>
          <a:ext cx="5397268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706CA-A1C8-4686-A673-CE7BDDD73433}">
      <dsp:nvSpPr>
        <dsp:cNvPr id="0" name=""/>
        <dsp:cNvSpPr/>
      </dsp:nvSpPr>
      <dsp:spPr>
        <a:xfrm>
          <a:off x="1403289" y="251"/>
          <a:ext cx="3993978" cy="57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      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Nguyễn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Ngọc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Thắng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sp:txBody>
      <dsp:txXfrm>
        <a:off x="1403289" y="251"/>
        <a:ext cx="3993978" cy="571054"/>
      </dsp:txXfrm>
    </dsp:sp>
    <dsp:sp modelId="{18E1513D-3EA3-4E92-9C7C-DE9D3C113EE1}">
      <dsp:nvSpPr>
        <dsp:cNvPr id="0" name=""/>
        <dsp:cNvSpPr/>
      </dsp:nvSpPr>
      <dsp:spPr>
        <a:xfrm>
          <a:off x="0" y="174822"/>
          <a:ext cx="1403289" cy="3631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 Semibold" panose="020B0702040204020203" pitchFamily="34" charset="0"/>
              <a:cs typeface="Segoe UI Semibold" panose="020B0702040204020203" pitchFamily="34" charset="0"/>
            </a:rPr>
            <a:t>20110727</a:t>
          </a:r>
        </a:p>
      </dsp:txBody>
      <dsp:txXfrm>
        <a:off x="17732" y="192554"/>
        <a:ext cx="1367825" cy="345447"/>
      </dsp:txXfrm>
    </dsp:sp>
    <dsp:sp modelId="{C00831A1-8A2D-406D-80B1-C349D95C4BA4}">
      <dsp:nvSpPr>
        <dsp:cNvPr id="0" name=""/>
        <dsp:cNvSpPr/>
      </dsp:nvSpPr>
      <dsp:spPr>
        <a:xfrm>
          <a:off x="1403289" y="599858"/>
          <a:ext cx="3993978" cy="57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       Vũ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Nguyễn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Trung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Khang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sp:txBody>
      <dsp:txXfrm>
        <a:off x="1403289" y="599858"/>
        <a:ext cx="3993978" cy="571054"/>
      </dsp:txXfrm>
    </dsp:sp>
    <dsp:sp modelId="{BCA03AAA-0DEE-4155-893D-6FC0692CCA6B}">
      <dsp:nvSpPr>
        <dsp:cNvPr id="0" name=""/>
        <dsp:cNvSpPr/>
      </dsp:nvSpPr>
      <dsp:spPr>
        <a:xfrm>
          <a:off x="0" y="774429"/>
          <a:ext cx="1403289" cy="3631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 Semibold" panose="020B0702040204020203" pitchFamily="34" charset="0"/>
              <a:cs typeface="Segoe UI Semibold" panose="020B0702040204020203" pitchFamily="34" charset="0"/>
            </a:rPr>
            <a:t>20110277</a:t>
          </a:r>
        </a:p>
      </dsp:txBody>
      <dsp:txXfrm>
        <a:off x="17732" y="792161"/>
        <a:ext cx="1367825" cy="345447"/>
      </dsp:txXfrm>
    </dsp:sp>
    <dsp:sp modelId="{458DA2AB-B9BB-40E0-A1DD-8D51796EDFAC}">
      <dsp:nvSpPr>
        <dsp:cNvPr id="0" name=""/>
        <dsp:cNvSpPr/>
      </dsp:nvSpPr>
      <dsp:spPr>
        <a:xfrm>
          <a:off x="1403289" y="1199465"/>
          <a:ext cx="3993978" cy="57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      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Võ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Ngọc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Quý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sp:txBody>
      <dsp:txXfrm>
        <a:off x="1403289" y="1199465"/>
        <a:ext cx="3993978" cy="571054"/>
      </dsp:txXfrm>
    </dsp:sp>
    <dsp:sp modelId="{93353125-8E29-4EEB-AD8E-BEB493801DC0}">
      <dsp:nvSpPr>
        <dsp:cNvPr id="0" name=""/>
        <dsp:cNvSpPr/>
      </dsp:nvSpPr>
      <dsp:spPr>
        <a:xfrm>
          <a:off x="0" y="1374036"/>
          <a:ext cx="1403289" cy="3631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 Semibold" panose="020B0702040204020203" pitchFamily="34" charset="0"/>
              <a:cs typeface="Segoe UI Semibold" panose="020B0702040204020203" pitchFamily="34" charset="0"/>
            </a:rPr>
            <a:t>20110709</a:t>
          </a:r>
        </a:p>
      </dsp:txBody>
      <dsp:txXfrm>
        <a:off x="17732" y="1391768"/>
        <a:ext cx="1367825" cy="345447"/>
      </dsp:txXfrm>
    </dsp:sp>
    <dsp:sp modelId="{EE80965B-7696-4FC0-A200-82232D8A495F}">
      <dsp:nvSpPr>
        <dsp:cNvPr id="0" name=""/>
        <dsp:cNvSpPr/>
      </dsp:nvSpPr>
      <dsp:spPr>
        <a:xfrm>
          <a:off x="1403289" y="1799072"/>
          <a:ext cx="3993978" cy="57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rPr>
            <a:t>       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Nịnh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Đức</a:t>
          </a: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 </a:t>
          </a:r>
          <a:r>
            <a:rPr lang="en-US" sz="2000" b="1" kern="120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rlow "/>
              <a:cs typeface="Segoe UI Semibold" panose="020B0702040204020203" pitchFamily="34" charset="0"/>
            </a:rPr>
            <a:t>Thọ</a:t>
          </a:r>
          <a:endParaRPr lang="en-US" sz="20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rlow "/>
            <a:cs typeface="Segoe UI Semibold" panose="020B0702040204020203" pitchFamily="34" charset="0"/>
          </a:endParaRPr>
        </a:p>
      </dsp:txBody>
      <dsp:txXfrm>
        <a:off x="1403289" y="1799072"/>
        <a:ext cx="3993978" cy="571054"/>
      </dsp:txXfrm>
    </dsp:sp>
    <dsp:sp modelId="{BD62660A-1346-4E8C-9241-435EFAE2C727}">
      <dsp:nvSpPr>
        <dsp:cNvPr id="0" name=""/>
        <dsp:cNvSpPr/>
      </dsp:nvSpPr>
      <dsp:spPr>
        <a:xfrm>
          <a:off x="0" y="1973644"/>
          <a:ext cx="1403289" cy="3631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egoe UI Semibold" panose="020B0702040204020203" pitchFamily="34" charset="0"/>
              <a:cs typeface="Segoe UI Semibold" panose="020B0702040204020203" pitchFamily="34" charset="0"/>
            </a:rPr>
            <a:t>20110730</a:t>
          </a:r>
        </a:p>
      </dsp:txBody>
      <dsp:txXfrm>
        <a:off x="17732" y="1991376"/>
        <a:ext cx="1367825" cy="345447"/>
      </dsp:txXfrm>
    </dsp:sp>
    <dsp:sp modelId="{3EBADD41-5C1C-437A-AAB7-C83147B1415B}">
      <dsp:nvSpPr>
        <dsp:cNvPr id="0" name=""/>
        <dsp:cNvSpPr/>
      </dsp:nvSpPr>
      <dsp:spPr>
        <a:xfrm>
          <a:off x="1403289" y="2398680"/>
          <a:ext cx="3993978" cy="57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403289" y="2398680"/>
        <a:ext cx="3993978" cy="571054"/>
      </dsp:txXfrm>
    </dsp:sp>
    <dsp:sp modelId="{1AFF2413-6079-4932-8168-F9A95B2DB132}">
      <dsp:nvSpPr>
        <dsp:cNvPr id="0" name=""/>
        <dsp:cNvSpPr/>
      </dsp:nvSpPr>
      <dsp:spPr>
        <a:xfrm>
          <a:off x="3993978" y="3193536"/>
          <a:ext cx="1403289" cy="3631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011710" y="3211268"/>
        <a:ext cx="1367825" cy="345447"/>
      </dsp:txXfrm>
    </dsp:sp>
    <dsp:sp modelId="{A5F7ECF5-06CF-411B-9924-983BB6B7652B}">
      <dsp:nvSpPr>
        <dsp:cNvPr id="0" name=""/>
        <dsp:cNvSpPr/>
      </dsp:nvSpPr>
      <dsp:spPr>
        <a:xfrm>
          <a:off x="1403289" y="2998287"/>
          <a:ext cx="3993978" cy="57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+mn-ea"/>
            <a:cs typeface="Segoe UI Semibold" panose="020B0702040204020203" pitchFamily="34" charset="0"/>
          </a:endParaRPr>
        </a:p>
      </dsp:txBody>
      <dsp:txXfrm>
        <a:off x="1403289" y="2998287"/>
        <a:ext cx="3993978" cy="571054"/>
      </dsp:txXfrm>
    </dsp:sp>
    <dsp:sp modelId="{D1BC9A56-20D4-4F32-96D5-34F30E6DDC63}">
      <dsp:nvSpPr>
        <dsp:cNvPr id="0" name=""/>
        <dsp:cNvSpPr/>
      </dsp:nvSpPr>
      <dsp:spPr>
        <a:xfrm>
          <a:off x="0" y="3206413"/>
          <a:ext cx="1403289" cy="3631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7732" y="3224145"/>
        <a:ext cx="1367825" cy="345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CF4B8-2A7F-4AC5-A9FC-0FCA5DC53E98}" type="datetimeFigureOut">
              <a:rPr lang="vi-VN" smtClean="0"/>
              <a:t>28/11/2022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082A9-3D83-4514-84B7-F27144323F8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226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AA4F-D77D-45CF-AE01-4852700C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7DD97-DB8F-482C-B400-8679174A6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0C41-8676-447F-A1F7-6C5FDB0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B601-E5C9-4387-BA0A-A259723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ABD4-30CC-4EB2-8A5B-ACC03E50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A8B0-6686-4A5D-A2EC-A75059E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DBD19-B3C3-4330-940B-0D090706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EB75-0937-4811-A514-CC10D32B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E394-AA8A-460D-A933-FA50C1F2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39A8-FAB2-4E29-86DD-4AB5E00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DFBC-3B89-41C6-95F9-F97C51019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2642-076F-4BFC-B178-CF3DD5BD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E75C-2798-4DDD-A6C9-9AA7DB05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B52C-E71A-486B-B1B1-6D9BA660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8F17-8C23-4DAF-8B68-94AD7F6E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2460033" y="-985417"/>
            <a:ext cx="5758721" cy="36289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8854334" y="4131550"/>
            <a:ext cx="5758721" cy="36289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350793" y="5652122"/>
            <a:ext cx="1989585" cy="2072023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9090597" y="-632186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11000285" y="5494512"/>
            <a:ext cx="481505" cy="4141891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11622133" y="204966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9789969" y="-184003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10259802" y="-364829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11685000" y="-240467"/>
            <a:ext cx="1620400" cy="162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>
            <a:off x="11510600" y="-414867"/>
            <a:ext cx="1969200" cy="196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2"/>
          <p:cNvGrpSpPr/>
          <p:nvPr/>
        </p:nvGrpSpPr>
        <p:grpSpPr>
          <a:xfrm>
            <a:off x="354533" y="5136689"/>
            <a:ext cx="259200" cy="149612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812800" y="2138632"/>
            <a:ext cx="10566400" cy="2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834400" y="4571109"/>
            <a:ext cx="65232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907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2186667" y="3405600"/>
            <a:ext cx="78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280400" y="1532000"/>
            <a:ext cx="16308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859400" y="4528000"/>
            <a:ext cx="6472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2282717" y="4153296"/>
            <a:ext cx="5758687" cy="36289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9805114" y="4289842"/>
            <a:ext cx="3720765" cy="4096673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1103289" y="-988706"/>
            <a:ext cx="2054245" cy="1850203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10525211" y="-988706"/>
            <a:ext cx="2054245" cy="1850203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11500052" y="3708223"/>
            <a:ext cx="481505" cy="4141891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210418" y="4780423"/>
            <a:ext cx="481505" cy="4141891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11530434" y="1921192"/>
            <a:ext cx="420767" cy="48900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77600" y="2090893"/>
            <a:ext cx="259200" cy="149612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6817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960000" y="59740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960000" y="1502667"/>
            <a:ext cx="10272000" cy="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/>
          <p:nvPr/>
        </p:nvSpPr>
        <p:spPr>
          <a:xfrm rot="-5400000">
            <a:off x="9553816" y="-1032013"/>
            <a:ext cx="3979331" cy="250763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 rot="900032">
            <a:off x="-1731399" y="-854838"/>
            <a:ext cx="2859413" cy="3148359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11411901" y="6030200"/>
            <a:ext cx="420767" cy="48900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11693067" y="339051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" name="Google Shape;93;p4"/>
          <p:cNvGrpSpPr/>
          <p:nvPr/>
        </p:nvGrpSpPr>
        <p:grpSpPr>
          <a:xfrm>
            <a:off x="373700" y="329055"/>
            <a:ext cx="259200" cy="149612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210799" y="5586375"/>
            <a:ext cx="585005" cy="1030539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5168509" y="6030195"/>
            <a:ext cx="1854985" cy="1850203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5" name="Google Shape;135;p4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143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985733" y="1978467"/>
            <a:ext cx="4696400" cy="5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6535600" y="1978467"/>
            <a:ext cx="4696400" cy="5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960000" y="2506617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6535600" y="2506617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2282717" y="-1385422"/>
            <a:ext cx="5758687" cy="36289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5"/>
          <p:cNvSpPr/>
          <p:nvPr/>
        </p:nvSpPr>
        <p:spPr>
          <a:xfrm rot="5400000">
            <a:off x="9805114" y="-1989721"/>
            <a:ext cx="3720765" cy="4096673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1103289" y="5535295"/>
            <a:ext cx="2054245" cy="1850203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10525211" y="5535295"/>
            <a:ext cx="2054245" cy="1850203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11500052" y="-1453322"/>
            <a:ext cx="481505" cy="4141891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210418" y="-2525522"/>
            <a:ext cx="481505" cy="4141891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11530434" y="3986600"/>
            <a:ext cx="420767" cy="48900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77600" y="4156289"/>
            <a:ext cx="259200" cy="149612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494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9819691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3617409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" name="Google Shape;182;p6"/>
          <p:cNvGrpSpPr/>
          <p:nvPr/>
        </p:nvGrpSpPr>
        <p:grpSpPr>
          <a:xfrm>
            <a:off x="11468932" y="5329724"/>
            <a:ext cx="585005" cy="1030539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5053079" y="6027644"/>
            <a:ext cx="1854963" cy="1850203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2363867" y="6413489"/>
            <a:ext cx="259200" cy="149612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88767" y="2222033"/>
            <a:ext cx="420767" cy="48900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9457617" y="64234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1009200" y="-1249883"/>
            <a:ext cx="1969200" cy="19692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11232000" y="-1249883"/>
            <a:ext cx="1969200" cy="19692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2683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2092800" y="1691167"/>
            <a:ext cx="8006400" cy="113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2092800" y="3200031"/>
            <a:ext cx="8006400" cy="16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8594907" y="-1296752"/>
            <a:ext cx="5758800" cy="3628992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7"/>
          <p:cNvSpPr/>
          <p:nvPr/>
        </p:nvSpPr>
        <p:spPr>
          <a:xfrm rot="435267">
            <a:off x="5127979" y="-807886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5584319" y="-183629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409433" y="33641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11562651" y="4265655"/>
            <a:ext cx="259200" cy="149612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6154986" y="-334562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798533" y="5355650"/>
            <a:ext cx="5758721" cy="36289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10753251" y="5563225"/>
            <a:ext cx="2589992" cy="2697307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612233" y="-466849"/>
            <a:ext cx="1969200" cy="19692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646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2260200" y="1111967"/>
            <a:ext cx="7671600" cy="4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10337723" y="-1494927"/>
            <a:ext cx="4486787" cy="4940180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8"/>
          <p:cNvSpPr/>
          <p:nvPr/>
        </p:nvSpPr>
        <p:spPr>
          <a:xfrm rot="6256533">
            <a:off x="-3164743" y="3574403"/>
            <a:ext cx="5758709" cy="362893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5978567" y="6144767"/>
            <a:ext cx="420767" cy="48900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77600" y="1044355"/>
            <a:ext cx="259200" cy="149612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77598" y="5485941"/>
            <a:ext cx="585005" cy="1030539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10703717" y="-1249867"/>
            <a:ext cx="1969200" cy="19692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10292629" y="6051381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10394869" y="6247305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11736757" y="410776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06575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954800" y="1559000"/>
            <a:ext cx="4792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954800" y="3652200"/>
            <a:ext cx="4792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609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2541898" y="-1062594"/>
            <a:ext cx="4486787" cy="4940180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9688644" y="4006737"/>
            <a:ext cx="5758709" cy="362893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5883279" y="6577100"/>
            <a:ext cx="420767" cy="48900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11745812" y="1476689"/>
            <a:ext cx="259200" cy="149612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11420010" y="5918275"/>
            <a:ext cx="585005" cy="1030539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390305" y="-817533"/>
            <a:ext cx="1969200" cy="19692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330586" y="6483714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936098" y="6679638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396253" y="4540100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10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82F5-4F99-4EBD-89AD-2AC3373B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FA48-913C-4889-BDDA-4AE663C01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C708-BC0D-429C-80A2-743EE67D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1A61-7558-4382-9DA7-7066D0B6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8EFE-3EEF-4B67-BD60-F16666E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1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638883" y="1948876"/>
            <a:ext cx="2589992" cy="2697307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11294551" y="1948876"/>
            <a:ext cx="2589992" cy="2697307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960000" y="3025600"/>
            <a:ext cx="10272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32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3406847" y="5355670"/>
            <a:ext cx="5758739" cy="362895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0"/>
          <p:cNvSpPr/>
          <p:nvPr/>
        </p:nvSpPr>
        <p:spPr>
          <a:xfrm rot="3600028">
            <a:off x="3852600" y="-2870742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5855249" y="5721745"/>
            <a:ext cx="481505" cy="4141891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5803498" y="371374"/>
            <a:ext cx="585005" cy="1030539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5812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2355600" y="2045167"/>
            <a:ext cx="7480800" cy="18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2355600" y="3874829"/>
            <a:ext cx="7480800" cy="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3309626" y="5666926"/>
            <a:ext cx="5758693" cy="362892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5978567" y="6144767"/>
            <a:ext cx="420767" cy="48900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77600" y="4472222"/>
            <a:ext cx="259200" cy="149612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11736757" y="2717300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1318171" y="1688828"/>
            <a:ext cx="1854963" cy="1850203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11500429" y="3797595"/>
            <a:ext cx="1854963" cy="1850203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9568167" y="-3251209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2219917" y="-3375717"/>
            <a:ext cx="4486775" cy="4940168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9203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273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2197700" y="1608300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7361233" y="1608300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2197700" y="3067917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7361233" y="3067917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2197700" y="4572951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7361233" y="4572951"/>
            <a:ext cx="38772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2197700" y="2004036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7361233" y="2004036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2197700" y="3528701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7361233" y="3528701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2197700" y="5053367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7361233" y="5053367"/>
            <a:ext cx="386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902471" y="-1416839"/>
            <a:ext cx="4237104" cy="267007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5111400" y="6179533"/>
            <a:ext cx="1969200" cy="19692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10516370" y="-958859"/>
            <a:ext cx="2946431" cy="2415811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395867" y="474833"/>
            <a:ext cx="420767" cy="48900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309400" y="3835689"/>
            <a:ext cx="259200" cy="149612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11707233" y="33641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13"/>
          <p:cNvSpPr/>
          <p:nvPr/>
        </p:nvSpPr>
        <p:spPr>
          <a:xfrm rot="435267">
            <a:off x="10952362" y="5619047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11902002" y="5814972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11489532" y="459908"/>
            <a:ext cx="585005" cy="1030539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894955" y="5970528"/>
            <a:ext cx="1854963" cy="1850203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3219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>
            <a:spLocks noGrp="1"/>
          </p:cNvSpPr>
          <p:nvPr>
            <p:ph type="title"/>
          </p:nvPr>
        </p:nvSpPr>
        <p:spPr>
          <a:xfrm>
            <a:off x="2617700" y="4294433"/>
            <a:ext cx="69564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1998267" y="2248167"/>
            <a:ext cx="8195600" cy="1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14"/>
          <p:cNvSpPr/>
          <p:nvPr/>
        </p:nvSpPr>
        <p:spPr>
          <a:xfrm rot="740964">
            <a:off x="3406847" y="5355670"/>
            <a:ext cx="5758739" cy="362895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14"/>
          <p:cNvSpPr/>
          <p:nvPr/>
        </p:nvSpPr>
        <p:spPr>
          <a:xfrm rot="3600028">
            <a:off x="3852600" y="-2870742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638883" y="1948876"/>
            <a:ext cx="2589992" cy="2697307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11294551" y="1948876"/>
            <a:ext cx="2589992" cy="2697307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2155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>
            <a:spLocks noGrp="1"/>
          </p:cNvSpPr>
          <p:nvPr>
            <p:ph type="title" hasCustomPrompt="1"/>
          </p:nvPr>
        </p:nvSpPr>
        <p:spPr>
          <a:xfrm>
            <a:off x="1646333" y="1053900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>
            <a:spLocks noGrp="1"/>
          </p:cNvSpPr>
          <p:nvPr>
            <p:ph type="subTitle" idx="1"/>
          </p:nvPr>
        </p:nvSpPr>
        <p:spPr>
          <a:xfrm>
            <a:off x="1646337" y="2174755"/>
            <a:ext cx="3991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15"/>
          <p:cNvSpPr txBox="1">
            <a:spLocks noGrp="1"/>
          </p:cNvSpPr>
          <p:nvPr>
            <p:ph type="title" idx="2" hasCustomPrompt="1"/>
          </p:nvPr>
        </p:nvSpPr>
        <p:spPr>
          <a:xfrm>
            <a:off x="6554400" y="1053933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>
            <a:spLocks noGrp="1"/>
          </p:cNvSpPr>
          <p:nvPr>
            <p:ph type="subTitle" idx="3"/>
          </p:nvPr>
        </p:nvSpPr>
        <p:spPr>
          <a:xfrm>
            <a:off x="6554400" y="2174769"/>
            <a:ext cx="39912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title" idx="4" hasCustomPrompt="1"/>
          </p:nvPr>
        </p:nvSpPr>
        <p:spPr>
          <a:xfrm>
            <a:off x="6554400" y="3681901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>
            <a:spLocks noGrp="1"/>
          </p:cNvSpPr>
          <p:nvPr>
            <p:ph type="subTitle" idx="5"/>
          </p:nvPr>
        </p:nvSpPr>
        <p:spPr>
          <a:xfrm>
            <a:off x="6554400" y="4802737"/>
            <a:ext cx="39912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6" hasCustomPrompt="1"/>
          </p:nvPr>
        </p:nvSpPr>
        <p:spPr>
          <a:xfrm>
            <a:off x="1646337" y="3681893"/>
            <a:ext cx="3991200" cy="11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7"/>
          </p:nvPr>
        </p:nvSpPr>
        <p:spPr>
          <a:xfrm>
            <a:off x="1646337" y="4802735"/>
            <a:ext cx="39912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15"/>
          <p:cNvSpPr txBox="1">
            <a:spLocks noGrp="1"/>
          </p:cNvSpPr>
          <p:nvPr>
            <p:ph type="subTitle" idx="8"/>
          </p:nvPr>
        </p:nvSpPr>
        <p:spPr>
          <a:xfrm>
            <a:off x="1646337" y="2651320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15"/>
          <p:cNvSpPr txBox="1">
            <a:spLocks noGrp="1"/>
          </p:cNvSpPr>
          <p:nvPr>
            <p:ph type="subTitle" idx="9"/>
          </p:nvPr>
        </p:nvSpPr>
        <p:spPr>
          <a:xfrm>
            <a:off x="6554400" y="2651332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15"/>
          <p:cNvSpPr txBox="1">
            <a:spLocks noGrp="1"/>
          </p:cNvSpPr>
          <p:nvPr>
            <p:ph type="subTitle" idx="13"/>
          </p:nvPr>
        </p:nvSpPr>
        <p:spPr>
          <a:xfrm>
            <a:off x="6554400" y="5279300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15"/>
          <p:cNvSpPr txBox="1">
            <a:spLocks noGrp="1"/>
          </p:cNvSpPr>
          <p:nvPr>
            <p:ph type="subTitle" idx="14"/>
          </p:nvPr>
        </p:nvSpPr>
        <p:spPr>
          <a:xfrm>
            <a:off x="1646337" y="5279300"/>
            <a:ext cx="39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15"/>
          <p:cNvSpPr/>
          <p:nvPr/>
        </p:nvSpPr>
        <p:spPr>
          <a:xfrm rot="-1799972">
            <a:off x="-2787193" y="-207483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15"/>
          <p:cNvSpPr/>
          <p:nvPr/>
        </p:nvSpPr>
        <p:spPr>
          <a:xfrm rot="9000028">
            <a:off x="10494348" y="2683425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330367" y="5655767"/>
            <a:ext cx="420767" cy="48900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11639500" y="1269155"/>
            <a:ext cx="259200" cy="149612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1018233" y="-667367"/>
            <a:ext cx="1969200" cy="19692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11241033" y="5556133"/>
            <a:ext cx="1969200" cy="19692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4705711" y="5953228"/>
            <a:ext cx="2054245" cy="1850203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15" name="Google Shape;615;p1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3894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10753251" y="-1388224"/>
            <a:ext cx="2589992" cy="2697307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1144716" y="-1388224"/>
            <a:ext cx="2589992" cy="2697307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9233591" y="5567051"/>
            <a:ext cx="5017591" cy="3161908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2187936" y="5005784"/>
            <a:ext cx="5690197" cy="35857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658465" y="5629508"/>
            <a:ext cx="585005" cy="1030539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11501636" y="4995412"/>
            <a:ext cx="481505" cy="4141891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409433" y="301321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11562651" y="3003222"/>
            <a:ext cx="259200" cy="149612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2139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10752910" y="5269914"/>
            <a:ext cx="2590065" cy="2697383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1144716" y="5269959"/>
            <a:ext cx="2589992" cy="2697307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9233591" y="-2277039"/>
            <a:ext cx="5017591" cy="3161908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2187936" y="-2139625"/>
            <a:ext cx="5690197" cy="35857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658465" y="-208128"/>
            <a:ext cx="585005" cy="1030539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11501636" y="-2685386"/>
            <a:ext cx="481505" cy="4141891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409433" y="3309101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11562651" y="3299086"/>
            <a:ext cx="259200" cy="149612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4208425" y="5101633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7174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8"/>
          <p:cNvSpPr txBox="1">
            <a:spLocks noGrp="1"/>
          </p:cNvSpPr>
          <p:nvPr>
            <p:ph type="subTitle" idx="1"/>
          </p:nvPr>
        </p:nvSpPr>
        <p:spPr>
          <a:xfrm>
            <a:off x="960000" y="2540633"/>
            <a:ext cx="10272000" cy="1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ubTitle" idx="2"/>
          </p:nvPr>
        </p:nvSpPr>
        <p:spPr>
          <a:xfrm>
            <a:off x="960000" y="17589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1" name="Google Shape;761;p18"/>
          <p:cNvSpPr/>
          <p:nvPr/>
        </p:nvSpPr>
        <p:spPr>
          <a:xfrm rot="-152928">
            <a:off x="9233591" y="5567051"/>
            <a:ext cx="5017591" cy="3161908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2187936" y="5005784"/>
            <a:ext cx="5690197" cy="35857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658465" y="5629508"/>
            <a:ext cx="585005" cy="1030539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11501636" y="4995412"/>
            <a:ext cx="481505" cy="4141891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7" name="Google Shape;807;p18"/>
          <p:cNvSpPr/>
          <p:nvPr/>
        </p:nvSpPr>
        <p:spPr>
          <a:xfrm rot="-5400000" flipH="1">
            <a:off x="409433" y="301321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11562651" y="3003222"/>
            <a:ext cx="259200" cy="149612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10753251" y="-1388242"/>
            <a:ext cx="2589992" cy="2697307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1144716" y="-1388242"/>
            <a:ext cx="2589992" cy="2697307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4758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9"/>
          <p:cNvSpPr txBox="1"/>
          <p:nvPr/>
        </p:nvSpPr>
        <p:spPr>
          <a:xfrm>
            <a:off x="960000" y="2535936"/>
            <a:ext cx="51360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960000" y="1767400"/>
            <a:ext cx="10272000" cy="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6096000" y="2535936"/>
            <a:ext cx="51360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240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>
            <a:spLocks noGrp="1"/>
          </p:cNvSpPr>
          <p:nvPr>
            <p:ph type="subTitle" idx="1"/>
          </p:nvPr>
        </p:nvSpPr>
        <p:spPr>
          <a:xfrm>
            <a:off x="960000" y="2540633"/>
            <a:ext cx="5136000" cy="3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5" name="Google Shape;835;p19"/>
          <p:cNvSpPr txBox="1">
            <a:spLocks noGrp="1"/>
          </p:cNvSpPr>
          <p:nvPr>
            <p:ph type="subTitle" idx="2"/>
          </p:nvPr>
        </p:nvSpPr>
        <p:spPr>
          <a:xfrm>
            <a:off x="6096000" y="2540633"/>
            <a:ext cx="5136000" cy="3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6" name="Google Shape;836;p19"/>
          <p:cNvSpPr/>
          <p:nvPr/>
        </p:nvSpPr>
        <p:spPr>
          <a:xfrm rot="-3599986">
            <a:off x="9819691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7" name="Google Shape;837;p19"/>
          <p:cNvSpPr/>
          <p:nvPr/>
        </p:nvSpPr>
        <p:spPr>
          <a:xfrm rot="3599986" flipH="1">
            <a:off x="-3617409" y="956350"/>
            <a:ext cx="5758799" cy="36289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11468932" y="5329724"/>
            <a:ext cx="585005" cy="1030539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5053079" y="6027644"/>
            <a:ext cx="1854963" cy="1850203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77" name="Google Shape;877;p19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2363867" y="6413489"/>
            <a:ext cx="259200" cy="149612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88767" y="2222033"/>
            <a:ext cx="420767" cy="48900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9457617" y="6423484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1009200" y="-1249883"/>
            <a:ext cx="1969200" cy="19692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11232000" y="-1249883"/>
            <a:ext cx="1969200" cy="19692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164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AB81-6471-41B3-A36F-03C98757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28CF-E9B0-4C77-B70D-80CE68DA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E967-AA90-4726-9CF6-51F66AA7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31E5-CBC2-45A9-8EFD-E479821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24D3-8524-41E3-A70A-761E5B5F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64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1159200" y="2069067"/>
            <a:ext cx="3043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4574424" y="2069067"/>
            <a:ext cx="3043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7989665" y="2069067"/>
            <a:ext cx="3043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1159200" y="2631677"/>
            <a:ext cx="3043200" cy="2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4574413" y="2631467"/>
            <a:ext cx="3043200" cy="2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7989633" y="2631523"/>
            <a:ext cx="3043200" cy="2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10337723" y="-1494927"/>
            <a:ext cx="4486787" cy="4940180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3164743" y="3574403"/>
            <a:ext cx="5758709" cy="362893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5978567" y="6144767"/>
            <a:ext cx="420767" cy="48900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77600" y="1044355"/>
            <a:ext cx="259200" cy="149612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77598" y="5485941"/>
            <a:ext cx="585005" cy="1030539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10703717" y="-1249867"/>
            <a:ext cx="1969200" cy="19692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10292629" y="6051381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10394869" y="6247305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11736757" y="4107767"/>
            <a:ext cx="149600" cy="1296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024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>
            <a:spLocks noGrp="1"/>
          </p:cNvSpPr>
          <p:nvPr>
            <p:ph type="ctrTitle"/>
          </p:nvPr>
        </p:nvSpPr>
        <p:spPr>
          <a:xfrm>
            <a:off x="3891067" y="720000"/>
            <a:ext cx="4410000" cy="1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endParaRPr/>
          </a:p>
        </p:txBody>
      </p:sp>
      <p:sp>
        <p:nvSpPr>
          <p:cNvPr id="966" name="Google Shape;966;p21"/>
          <p:cNvSpPr txBox="1">
            <a:spLocks noGrp="1"/>
          </p:cNvSpPr>
          <p:nvPr>
            <p:ph type="subTitle" idx="1"/>
          </p:nvPr>
        </p:nvSpPr>
        <p:spPr>
          <a:xfrm>
            <a:off x="3890933" y="2235067"/>
            <a:ext cx="4410000" cy="5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21"/>
          <p:cNvSpPr txBox="1">
            <a:spLocks noGrp="1"/>
          </p:cNvSpPr>
          <p:nvPr>
            <p:ph type="subTitle" idx="2"/>
          </p:nvPr>
        </p:nvSpPr>
        <p:spPr>
          <a:xfrm>
            <a:off x="3890933" y="2774444"/>
            <a:ext cx="44100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8" name="Google Shape;968;p21"/>
          <p:cNvSpPr txBox="1"/>
          <p:nvPr/>
        </p:nvSpPr>
        <p:spPr>
          <a:xfrm>
            <a:off x="2270233" y="4715367"/>
            <a:ext cx="76516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10351070" y="2850641"/>
            <a:ext cx="4486805" cy="4940201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21"/>
          <p:cNvSpPr/>
          <p:nvPr/>
        </p:nvSpPr>
        <p:spPr>
          <a:xfrm rot="3600027" flipH="1">
            <a:off x="-2062840" y="1040379"/>
            <a:ext cx="5509133" cy="347166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1" name="Google Shape;971;p21"/>
          <p:cNvGrpSpPr/>
          <p:nvPr/>
        </p:nvGrpSpPr>
        <p:grpSpPr>
          <a:xfrm rot="10800000" flipH="1">
            <a:off x="5794267" y="6443689"/>
            <a:ext cx="259200" cy="149612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9885997" y="-632186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11533518" y="5494512"/>
            <a:ext cx="481505" cy="4141891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82" name="Google Shape;982;p21"/>
          <p:cNvCxnSpPr/>
          <p:nvPr/>
        </p:nvCxnSpPr>
        <p:spPr>
          <a:xfrm rot="436104" flipH="1">
            <a:off x="10585369" y="-184003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1001346" y="6242914"/>
            <a:ext cx="1659399" cy="1653900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84" name="Google Shape;984;p21"/>
          <p:cNvCxnSpPr/>
          <p:nvPr/>
        </p:nvCxnSpPr>
        <p:spPr>
          <a:xfrm rot="436104" flipH="1">
            <a:off x="1052719" y="6500163"/>
            <a:ext cx="951647" cy="9342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206218" y="-2202672"/>
            <a:ext cx="481505" cy="4141891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7564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787193" y="-207483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22"/>
          <p:cNvSpPr/>
          <p:nvPr/>
        </p:nvSpPr>
        <p:spPr>
          <a:xfrm rot="9000028">
            <a:off x="10494348" y="2683425"/>
            <a:ext cx="4486800" cy="494019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330367" y="5655767"/>
            <a:ext cx="420767" cy="48900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11639500" y="1269155"/>
            <a:ext cx="259200" cy="149612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1018233" y="-667367"/>
            <a:ext cx="1969200" cy="19692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11241033" y="5556133"/>
            <a:ext cx="1969200" cy="19692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4705711" y="5953228"/>
            <a:ext cx="2054245" cy="1850203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38491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2282717" y="-1385422"/>
            <a:ext cx="5758687" cy="36289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9805114" y="-1989721"/>
            <a:ext cx="3720765" cy="4096673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1103289" y="5535295"/>
            <a:ext cx="2054245" cy="1850203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10525211" y="5535295"/>
            <a:ext cx="2054245" cy="1850203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11500052" y="-1453322"/>
            <a:ext cx="481505" cy="4141891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210418" y="-2525522"/>
            <a:ext cx="481505" cy="4141891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11530434" y="3986600"/>
            <a:ext cx="420767" cy="48900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77600" y="4156289"/>
            <a:ext cx="259200" cy="149612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85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73EE-D3A8-4D92-A939-DCDF732D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92FF-5FF4-4933-B52F-7C6E250A7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150C-F13B-4E36-8DB0-755AF7E4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3636-3CD4-47B9-9D58-C7C79C3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DE94-5854-4DC5-9FD6-E3A6FA49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B5BD-FE68-4DFE-84B7-065D8B2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0EC-2609-4AC6-BCCC-C45E9BF3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F8616-BD4E-4E74-B4DE-E0ABBB36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D2CDE-E46B-48B4-9C1E-2BAA6CD1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61B3F-4686-4999-B8A5-4C0E9156E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268FC-DD3E-49AA-990B-98240A9AA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C45A0-3264-464C-9270-6E9325E9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38F67-BA29-42DF-A5EA-268A47BC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E525F-73C5-4D9B-B32D-84877C91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21AC-A315-4722-8580-02E74E49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8A60A-4AF5-4FC0-8BA6-3B56A95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48A53-C7E5-4C9D-8585-86344712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F9A30-391B-481B-A93E-2C52EE0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92D0F-6579-4519-8053-C8FFD41A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C876E-367E-49FD-AF51-0ECE5BAE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0592-4D55-43C1-ACAA-B96450BC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E1D-F11B-45B0-B18A-F450FAB1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A4DD-DBA7-479C-A2BB-5A0C9121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8D90-D693-4476-A0A2-4DAC2AB9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2FFA3-559F-49AA-A6D5-91C82C21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4484-505A-4D1F-9C2D-B5CB5834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C890-8205-4B4F-A3A3-F0CEBB8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4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2317-1B63-4F29-A5BB-FC693762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29376-680F-4934-A257-56C9BA84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A22B-C729-4954-8FCF-23F7AC73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4AFF-E907-42DE-B190-DBCE7B87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60CC-826D-49EA-BDAF-F44B19110D4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7AF3-C725-4E28-8C11-B9BF8C6E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D204-0DEC-42C9-B742-4AAA4897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818-BC5E-4AAA-A700-43716419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8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07194-F24B-4932-BACD-1905C656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4D3C-E051-4C8F-BF2F-83AEEF55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A809-7A4C-40EC-8B70-A82C5BD32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60CC-826D-49EA-BDAF-F44B19110D44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3C15-9E2B-4F77-8017-4F7CD8DE6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C797-292E-4629-9F9F-DD053B2A9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2818-BC5E-4AAA-A700-4371641973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25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DC079D-8F62-4D87-80E0-A28C89C69AF9}"/>
              </a:ext>
            </a:extLst>
          </p:cNvPr>
          <p:cNvGrpSpPr/>
          <p:nvPr/>
        </p:nvGrpSpPr>
        <p:grpSpPr>
          <a:xfrm>
            <a:off x="158972" y="0"/>
            <a:ext cx="11493450" cy="2256153"/>
            <a:chOff x="4961464" y="-197146"/>
            <a:chExt cx="7326920" cy="22561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AD860A-387C-434D-8933-85F04BAB6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596" b="72296" l="36552" r="649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1" r="33393" b="26250"/>
            <a:stretch/>
          </p:blipFill>
          <p:spPr>
            <a:xfrm>
              <a:off x="4961464" y="-197146"/>
              <a:ext cx="1732902" cy="2256153"/>
            </a:xfrm>
            <a:prstGeom prst="rect">
              <a:avLst/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CF223B-EB48-491A-BC28-335FD2F7492B}"/>
                </a:ext>
              </a:extLst>
            </p:cNvPr>
            <p:cNvSpPr txBox="1"/>
            <p:nvPr/>
          </p:nvSpPr>
          <p:spPr>
            <a:xfrm>
              <a:off x="6694366" y="424146"/>
              <a:ext cx="55940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</a:t>
              </a:r>
              <a:r>
                <a:rPr lang="vi-V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ư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ờng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Đại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học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Sư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phạm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Kỹ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thuật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TP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Hồ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Chí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Minh</a:t>
              </a:r>
            </a:p>
            <a:p>
              <a:pPr algn="ctr"/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Khoa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Công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nghệ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800" b="1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thông</a:t>
              </a:r>
              <a:r>
                <a: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tin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15C63F-E6B2-4CC8-947D-639C553D15A7}"/>
              </a:ext>
            </a:extLst>
          </p:cNvPr>
          <p:cNvSpPr txBox="1"/>
          <p:nvPr/>
        </p:nvSpPr>
        <p:spPr>
          <a:xfrm>
            <a:off x="5198791" y="4265204"/>
            <a:ext cx="602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GIẢNG VIÊN :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Nguyễn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Trường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Hải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r"/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5515" y="2329102"/>
            <a:ext cx="76246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BÁO CÁO CUỐI KỲ</a:t>
            </a:r>
          </a:p>
          <a:p>
            <a:pPr algn="ctr"/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Môn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Nghệ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Phần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Mềm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27"/>
          <p:cNvGrpSpPr/>
          <p:nvPr/>
        </p:nvGrpSpPr>
        <p:grpSpPr>
          <a:xfrm>
            <a:off x="1490532" y="901491"/>
            <a:ext cx="585005" cy="1030539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5285800" y="4402837"/>
            <a:ext cx="16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8190834" y="5874567"/>
            <a:ext cx="420767" cy="48900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F344844C-FAFB-484A-8B25-9185331BF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581270"/>
              </p:ext>
            </p:extLst>
          </p:nvPr>
        </p:nvGraphicFramePr>
        <p:xfrm>
          <a:off x="3214333" y="1777953"/>
          <a:ext cx="5397268" cy="356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5F09D14B-17DC-491E-9389-32F98461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267" y="697633"/>
            <a:ext cx="6523200" cy="613600"/>
          </a:xfrm>
        </p:spPr>
        <p:txBody>
          <a:bodyPr/>
          <a:lstStyle/>
          <a:p>
            <a:r>
              <a:rPr lang="en-US" sz="4000">
                <a:latin typeface="Barlow Condensed" panose="00000506000000000000" pitchFamily="2" charset="0"/>
              </a:rPr>
              <a:t>Thành viên nhóm</a:t>
            </a:r>
            <a:endParaRPr lang="vi-VN" sz="4000">
              <a:latin typeface="Barlow Condensed" panose="00000506000000000000" pitchFamily="2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BE9BBC6-7CC5-4EDE-941B-4B6F82FC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CBE9BBC6-7CC5-4EDE-941B-4B6F82FC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CBE9BBC6-7CC5-4EDE-941B-4B6F82FC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18E1513D-3EA3-4E92-9C7C-DE9D3C113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>
                                            <p:graphicEl>
                                              <a:dgm id="{18E1513D-3EA3-4E92-9C7C-DE9D3C113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graphicEl>
                                              <a:dgm id="{18E1513D-3EA3-4E92-9C7C-DE9D3C113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EB9706CA-A1C8-4686-A673-CE7BDDD73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>
                                            <p:graphicEl>
                                              <a:dgm id="{EB9706CA-A1C8-4686-A673-CE7BDDD73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>
                                            <p:graphicEl>
                                              <a:dgm id="{EB9706CA-A1C8-4686-A673-CE7BDDD73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F79142D-905C-42DD-AA85-81FF25C61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BF79142D-905C-42DD-AA85-81FF25C61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BF79142D-905C-42DD-AA85-81FF25C61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CA03AAA-0DEE-4155-893D-6FC0692C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>
                                            <p:graphicEl>
                                              <a:dgm id="{BCA03AAA-0DEE-4155-893D-6FC0692C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>
                                            <p:graphicEl>
                                              <a:dgm id="{BCA03AAA-0DEE-4155-893D-6FC0692C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00831A1-8A2D-406D-80B1-C349D95C4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>
                                            <p:graphicEl>
                                              <a:dgm id="{C00831A1-8A2D-406D-80B1-C349D95C4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>
                                            <p:graphicEl>
                                              <a:dgm id="{C00831A1-8A2D-406D-80B1-C349D95C4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09710836-32D6-4BF0-838D-6CCB92021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09710836-32D6-4BF0-838D-6CCB92021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09710836-32D6-4BF0-838D-6CCB92021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93353125-8E29-4EEB-AD8E-BEB493801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>
                                            <p:graphicEl>
                                              <a:dgm id="{93353125-8E29-4EEB-AD8E-BEB493801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graphicEl>
                                              <a:dgm id="{93353125-8E29-4EEB-AD8E-BEB493801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458DA2AB-B9BB-40E0-A1DD-8D51796ED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>
                                            <p:graphicEl>
                                              <a:dgm id="{458DA2AB-B9BB-40E0-A1DD-8D51796ED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>
                                            <p:graphicEl>
                                              <a:dgm id="{458DA2AB-B9BB-40E0-A1DD-8D51796ED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482F78A0-E283-4F34-8A6B-12664E13F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graphicEl>
                                              <a:dgm id="{482F78A0-E283-4F34-8A6B-12664E13F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graphicEl>
                                              <a:dgm id="{482F78A0-E283-4F34-8A6B-12664E13F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D62660A-1346-4E8C-9241-435EFAE2C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>
                                            <p:graphicEl>
                                              <a:dgm id="{BD62660A-1346-4E8C-9241-435EFAE2C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>
                                            <p:graphicEl>
                                              <a:dgm id="{BD62660A-1346-4E8C-9241-435EFAE2C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EE80965B-7696-4FC0-A200-82232D8A4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>
                                            <p:graphicEl>
                                              <a:dgm id="{EE80965B-7696-4FC0-A200-82232D8A4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>
                                            <p:graphicEl>
                                              <a:dgm id="{EE80965B-7696-4FC0-A200-82232D8A4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8A12476-342B-4A74-A150-367DB1E80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>
                                            <p:graphicEl>
                                              <a:dgm id="{58A12476-342B-4A74-A150-367DB1E80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>
                                            <p:graphicEl>
                                              <a:dgm id="{58A12476-342B-4A74-A150-367DB1E801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1AFF2413-6079-4932-8168-F9A95B2DB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>
                                            <p:graphicEl>
                                              <a:dgm id="{1AFF2413-6079-4932-8168-F9A95B2DB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>
                                            <p:graphicEl>
                                              <a:dgm id="{1AFF2413-6079-4932-8168-F9A95B2DB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3EBADD41-5C1C-437A-AAB7-C83147B14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>
                                            <p:graphicEl>
                                              <a:dgm id="{3EBADD41-5C1C-437A-AAB7-C83147B14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>
                                            <p:graphicEl>
                                              <a:dgm id="{3EBADD41-5C1C-437A-AAB7-C83147B14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4E28C850-1283-4409-B830-B1154E45A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graphicEl>
                                              <a:dgm id="{4E28C850-1283-4409-B830-B1154E45A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>
                                            <p:graphicEl>
                                              <a:dgm id="{4E28C850-1283-4409-B830-B1154E45A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D1BC9A56-20D4-4F32-96D5-34F30E6DD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>
                                            <p:graphicEl>
                                              <a:dgm id="{D1BC9A56-20D4-4F32-96D5-34F30E6DD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>
                                            <p:graphicEl>
                                              <a:dgm id="{D1BC9A56-20D4-4F32-96D5-34F30E6DD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A5F7ECF5-06CF-411B-9924-983BB6B76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graphicEl>
                                              <a:dgm id="{A5F7ECF5-06CF-411B-9924-983BB6B76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graphicEl>
                                              <a:dgm id="{A5F7ECF5-06CF-411B-9924-983BB6B76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8092E0-E3F2-4327-8C6C-4A8E9275F2D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54100" y="398200"/>
            <a:ext cx="9131300" cy="2319600"/>
          </a:xfrm>
        </p:spPr>
        <p:txBody>
          <a:bodyPr/>
          <a:lstStyle/>
          <a:p>
            <a:r>
              <a:rPr lang="en-US" sz="6000"/>
              <a:t>Đề tài: Xây dựng trang web bán quần áo</a:t>
            </a:r>
            <a:endParaRPr lang="vi-VN" sz="60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6D2B1F-F6DF-45B2-90D5-6A8E806F6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49" y="2969151"/>
            <a:ext cx="9131299" cy="2342100"/>
          </a:xfrm>
        </p:spPr>
        <p:txBody>
          <a:bodyPr/>
          <a:lstStyle/>
          <a:p>
            <a:pPr algn="l"/>
            <a:r>
              <a:rPr lang="vi-VN" sz="3200" dirty="0"/>
              <a:t>Ngôn </a:t>
            </a:r>
            <a:r>
              <a:rPr lang="vi-VN" sz="3200" dirty="0" err="1"/>
              <a:t>ngữ</a:t>
            </a:r>
            <a:r>
              <a:rPr lang="vi-VN" sz="3200" dirty="0"/>
              <a:t>:</a:t>
            </a:r>
            <a:r>
              <a:rPr lang="en-US" sz="3200" dirty="0"/>
              <a:t>	</a:t>
            </a:r>
            <a:r>
              <a:rPr lang="vi-VN" sz="3200" dirty="0"/>
              <a:t>- </a:t>
            </a:r>
            <a:r>
              <a:rPr lang="vi-VN" sz="3200" dirty="0" err="1"/>
              <a:t>Backend</a:t>
            </a:r>
            <a:r>
              <a:rPr lang="vi-VN" sz="3200" dirty="0"/>
              <a:t>: </a:t>
            </a:r>
            <a:r>
              <a:rPr lang="vi-VN" sz="3200" dirty="0" err="1"/>
              <a:t>python</a:t>
            </a:r>
            <a:r>
              <a:rPr lang="vi-VN" sz="3200" dirty="0"/>
              <a:t>.</a:t>
            </a:r>
            <a:endParaRPr lang="en-US" sz="3200" dirty="0"/>
          </a:p>
          <a:p>
            <a:pPr algn="l"/>
            <a:r>
              <a:rPr lang="en-US" sz="3200" dirty="0"/>
              <a:t>				</a:t>
            </a:r>
            <a:r>
              <a:rPr lang="vi-VN" sz="3200" dirty="0"/>
              <a:t>- </a:t>
            </a:r>
            <a:r>
              <a:rPr lang="vi-VN" sz="3200" dirty="0" err="1"/>
              <a:t>Frontend</a:t>
            </a:r>
            <a:r>
              <a:rPr lang="vi-VN" sz="3200" dirty="0"/>
              <a:t>: </a:t>
            </a:r>
            <a:r>
              <a:rPr lang="vi-VN" sz="3200" dirty="0" err="1"/>
              <a:t>html</a:t>
            </a:r>
            <a:r>
              <a:rPr lang="vi-VN" sz="3200" dirty="0"/>
              <a:t>, </a:t>
            </a:r>
            <a:r>
              <a:rPr lang="vi-VN" sz="3200" dirty="0" err="1"/>
              <a:t>css</a:t>
            </a:r>
            <a:r>
              <a:rPr lang="vi-VN" sz="3200" dirty="0"/>
              <a:t>, </a:t>
            </a:r>
            <a:r>
              <a:rPr lang="vi-VN" sz="3200" dirty="0" err="1"/>
              <a:t>js,boostrap</a:t>
            </a:r>
            <a:r>
              <a:rPr lang="vi-VN" sz="3200" dirty="0"/>
              <a:t>. </a:t>
            </a:r>
            <a:endParaRPr lang="en-US" sz="3200" dirty="0"/>
          </a:p>
          <a:p>
            <a:pPr algn="l"/>
            <a:r>
              <a:rPr lang="vi-VN" sz="3200" dirty="0" err="1"/>
              <a:t>Framework</a:t>
            </a:r>
            <a:r>
              <a:rPr lang="vi-VN" sz="3200" dirty="0"/>
              <a:t>: </a:t>
            </a:r>
            <a:r>
              <a:rPr lang="vi-VN" sz="3200" dirty="0" err="1"/>
              <a:t>Django</a:t>
            </a:r>
            <a:r>
              <a:rPr lang="vi-VN" sz="3200" dirty="0"/>
              <a:t>.</a:t>
            </a:r>
            <a:endParaRPr lang="en-US" sz="3200" dirty="0"/>
          </a:p>
          <a:p>
            <a:pPr algn="l"/>
            <a:r>
              <a:rPr lang="vi-VN" sz="3200" dirty="0"/>
              <a:t>CSDL: </a:t>
            </a:r>
            <a:r>
              <a:rPr lang="vi-VN" sz="3200" dirty="0" err="1"/>
              <a:t>MySql</a:t>
            </a:r>
            <a:r>
              <a:rPr lang="vi-VN" sz="3200"/>
              <a:t>.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12416009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304BA-B315-454D-8132-699D8B23D4B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64150" y="145700"/>
            <a:ext cx="4663700" cy="1122400"/>
          </a:xfrm>
        </p:spPr>
        <p:txBody>
          <a:bodyPr/>
          <a:lstStyle/>
          <a:p>
            <a:r>
              <a:rPr lang="en-US" sz="4800"/>
              <a:t>Chức năng</a:t>
            </a:r>
            <a:endParaRPr lang="vi-VN" sz="48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FDF68-3ADF-45FF-B63C-5ED9FC2E1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999" y="1106905"/>
            <a:ext cx="10728263" cy="5414211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Facbook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Google</a:t>
            </a:r>
          </a:p>
          <a:p>
            <a:pPr marL="13970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Email, OTP</a:t>
            </a:r>
          </a:p>
          <a:p>
            <a:pPr marL="13970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Order: 	  +   Thanh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54100" lvl="2" indent="0"/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+  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Shipper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54100" lvl="2" indent="0"/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+   Chi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+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917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247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Anaheim</vt:lpstr>
      <vt:lpstr>Arial</vt:lpstr>
      <vt:lpstr>Barlow</vt:lpstr>
      <vt:lpstr>Barlow </vt:lpstr>
      <vt:lpstr>Barlow Condensed</vt:lpstr>
      <vt:lpstr>Barlow Condensed SemiBold</vt:lpstr>
      <vt:lpstr>Calibri</vt:lpstr>
      <vt:lpstr>Calibri Light</vt:lpstr>
      <vt:lpstr>Montserrat</vt:lpstr>
      <vt:lpstr>Roboto Condensed Light</vt:lpstr>
      <vt:lpstr>Segoe UI Semibold</vt:lpstr>
      <vt:lpstr>Times New Roman</vt:lpstr>
      <vt:lpstr>Office Theme</vt:lpstr>
      <vt:lpstr>Software Developer Engineer Job Description by Slidesgo</vt:lpstr>
      <vt:lpstr>PowerPoint Presentation</vt:lpstr>
      <vt:lpstr>PowerPoint Presentation</vt:lpstr>
      <vt:lpstr>Đề tài: Xây dựng trang web bán quần áo</vt:lpstr>
      <vt:lpstr>Chức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Thang</cp:lastModifiedBy>
  <cp:revision>181</cp:revision>
  <dcterms:created xsi:type="dcterms:W3CDTF">2022-05-16T14:29:43Z</dcterms:created>
  <dcterms:modified xsi:type="dcterms:W3CDTF">2022-11-28T06:10:24Z</dcterms:modified>
</cp:coreProperties>
</file>