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3"/>
  </p:normalViewPr>
  <p:slideViewPr>
    <p:cSldViewPr snapToGrid="0">
      <p:cViewPr varScale="1">
        <p:scale>
          <a:sx n="130" d="100"/>
          <a:sy n="130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DED9-CBE6-4229-A31C-CD9536394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A54E9-38E0-4347-9BCA-0AA671F77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744AE-D20D-4AF2-87C4-9A8E2B1A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73CC-39D3-4591-9712-2019BD7B394E}" type="datetimeFigureOut">
              <a:rPr lang="en-IL" smtClean="0"/>
              <a:t>3/16/21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414FB-960C-47F7-8E18-D18BF9D5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7A34C-CB5F-47AC-9602-41B87330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DB8E-DEA9-4D32-B0EB-1E9202F992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016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06E8-F94B-48AD-804D-3D4FE599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F5A41-251E-4899-9C32-F45D025D1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52043-2582-400C-BE3F-048C213D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73CC-39D3-4591-9712-2019BD7B394E}" type="datetimeFigureOut">
              <a:rPr lang="en-IL" smtClean="0"/>
              <a:t>3/16/21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73D6F-3BD7-4446-B309-FFA43A7E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5E018-7897-42ED-BDFA-B4ED8DD9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DB8E-DEA9-4D32-B0EB-1E9202F992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984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E1F1D-B206-43EA-B423-F55243F95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EAAAA-703C-4AA0-97DA-DF81A8459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16582-152F-4519-9E26-165A766F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73CC-39D3-4591-9712-2019BD7B394E}" type="datetimeFigureOut">
              <a:rPr lang="en-IL" smtClean="0"/>
              <a:t>3/16/21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ABB90-E3C3-4AEA-858D-F5A4152E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6D709-F40C-46D2-9182-3821A4C8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DB8E-DEA9-4D32-B0EB-1E9202F992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484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D293-B910-4F5D-93F0-9B3740A6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793B-B801-4BB4-9E57-2EE7430F7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8AC53-C149-4E28-AEF3-44B47B60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73CC-39D3-4591-9712-2019BD7B394E}" type="datetimeFigureOut">
              <a:rPr lang="en-IL" smtClean="0"/>
              <a:t>3/16/21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CEEF9-66F5-431C-994D-A2C1D63B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E6719-420E-4A6A-B804-27513A60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DB8E-DEA9-4D32-B0EB-1E9202F992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914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65D5-179D-4363-B66D-6F527FDE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2B046-F8B7-413C-ADA6-82E83F7BD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BDA97-CAE6-4C1D-97B2-E4AC3F5D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73CC-39D3-4591-9712-2019BD7B394E}" type="datetimeFigureOut">
              <a:rPr lang="en-IL" smtClean="0"/>
              <a:t>3/16/21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605B-5800-4193-A5AD-9B282AC4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7C852-1025-4724-AFD2-4112CC4D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DB8E-DEA9-4D32-B0EB-1E9202F992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328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8F49-35DE-480B-A83D-D5393018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2B4A-6C5C-45C7-8ACB-61D14D13A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BC099-E6C7-4D96-9DB8-AE16B9826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63FE5-AFA5-40A6-B5D5-B82F48BE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73CC-39D3-4591-9712-2019BD7B394E}" type="datetimeFigureOut">
              <a:rPr lang="en-IL" smtClean="0"/>
              <a:t>3/16/21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1DA3E-2EDE-4C58-AA63-2A58A8CC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CED68-BF5F-4638-A6C4-603B4D36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DB8E-DEA9-4D32-B0EB-1E9202F992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506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BC22-1477-42B6-BA55-3B620608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DE619-560F-42EF-A95F-2549FD564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F141E-9097-4389-BCD5-FE7C26F0C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8BFF0-18D1-48D5-AFC2-D359D217B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4CCE3-C48D-4551-999E-85F7640B1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CF9AE-1547-40DE-8EA2-3EFA01AD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73CC-39D3-4591-9712-2019BD7B394E}" type="datetimeFigureOut">
              <a:rPr lang="en-IL" smtClean="0"/>
              <a:t>3/16/21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CFC59-D215-47E7-9FA2-4B0E0070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55500-55A1-4F76-8569-B1FBB48D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DB8E-DEA9-4D32-B0EB-1E9202F992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815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8E72-3B48-46E3-BFED-E1903490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29733-39F0-45A3-8765-1D936BA0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73CC-39D3-4591-9712-2019BD7B394E}" type="datetimeFigureOut">
              <a:rPr lang="en-IL" smtClean="0"/>
              <a:t>3/16/21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75E23-8A83-4BA7-9A40-91852042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1731E-43C6-49BC-8270-57832631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DB8E-DEA9-4D32-B0EB-1E9202F992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180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89CA1-0C0D-4BB4-9521-59B2318D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73CC-39D3-4591-9712-2019BD7B394E}" type="datetimeFigureOut">
              <a:rPr lang="en-IL" smtClean="0"/>
              <a:t>3/16/21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5D6D7-7808-4C61-88AD-EB88784E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DDC0D-ACAD-4D6A-B8CE-102C8D33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DB8E-DEA9-4D32-B0EB-1E9202F992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187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A964-AE87-47F6-81D0-5BE17F26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9B7B2-2699-49EB-B44E-E2D4F6AA6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EF1C5-A521-4756-9B9F-02B6C1733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70039-3366-442F-B0E2-4C43A425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73CC-39D3-4591-9712-2019BD7B394E}" type="datetimeFigureOut">
              <a:rPr lang="en-IL" smtClean="0"/>
              <a:t>3/16/21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F0CA8-FB71-42DE-BF0A-07670AB0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1B4C-E59D-4729-A14B-44C95BF4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DB8E-DEA9-4D32-B0EB-1E9202F992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599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7707-1888-462F-B874-3693488B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AAC6B-FF72-4CC2-BA44-4A878D70E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34D7D-1B8F-4FB0-BF95-270CA9F1B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098FA-88E6-4F7C-B6E6-575606A9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73CC-39D3-4591-9712-2019BD7B394E}" type="datetimeFigureOut">
              <a:rPr lang="en-IL" smtClean="0"/>
              <a:t>3/16/21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97D0C-B0B1-4196-AF6D-C08BDBF7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BC88D-E28E-4519-8DE4-A4D0232E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DB8E-DEA9-4D32-B0EB-1E9202F992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825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27A5F-40B0-41E3-8A68-896B555A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E0AE7-36B0-4875-AB8E-0F9757D32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A7428-E3C3-492F-88E2-67CE060E2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F73CC-39D3-4591-9712-2019BD7B394E}" type="datetimeFigureOut">
              <a:rPr lang="en-IL" smtClean="0"/>
              <a:t>3/16/21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E4C80-D3F2-430C-8EAB-FCAE1195E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BD243-87C5-46AD-A249-11C567C8C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0DB8E-DEA9-4D32-B0EB-1E9202F992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898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A20767-42C2-41D8-AD9E-55743EF7D8D6}"/>
              </a:ext>
            </a:extLst>
          </p:cNvPr>
          <p:cNvSpPr txBox="1"/>
          <p:nvPr/>
        </p:nvSpPr>
        <p:spPr>
          <a:xfrm>
            <a:off x="544530" y="410966"/>
            <a:ext cx="728437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D2D Update:</a:t>
            </a:r>
          </a:p>
          <a:p>
            <a:endParaRPr lang="en-US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Update of deprecated methods.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Optimization of features creation: halved the number of computations by calculating propagation on only one directionality and reversing score for opposite direction (taking advantage of linearity of propagation).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Overall optimization by vectorizing operations 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Highly reduced memory usage and computational time for calculating diffusion scores. Allows to run full D2D pipeline on a 500K nodes network on an average laptop in a few minutes.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L" dirty="0"/>
          </a:p>
        </p:txBody>
      </p:sp>
      <p:pic>
        <p:nvPicPr>
          <p:cNvPr id="3" name="Picture Placeholder 20" descr="tovi.jpg">
            <a:extLst>
              <a:ext uri="{FF2B5EF4-FFF2-40B4-BE49-F238E27FC236}">
                <a16:creationId xmlns:a16="http://schemas.microsoft.com/office/drawing/2014/main" id="{2DF0CDBB-E249-4313-BBD9-66E6154BB2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568217" y="323174"/>
            <a:ext cx="1430337" cy="1430337"/>
          </a:xfrm>
          <a:prstGeom prst="ellipse">
            <a:avLst/>
          </a:prstGeom>
        </p:spPr>
      </p:pic>
      <p:pic>
        <p:nvPicPr>
          <p:cNvPr id="5" name="Picture Placeholder 21">
            <a:extLst>
              <a:ext uri="{FF2B5EF4-FFF2-40B4-BE49-F238E27FC236}">
                <a16:creationId xmlns:a16="http://schemas.microsoft.com/office/drawing/2014/main" id="{9F7151EA-0907-4F67-BEA1-21B1272214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3" r="2813"/>
          <a:stretch/>
        </p:blipFill>
        <p:spPr>
          <a:xfrm>
            <a:off x="9542535" y="3379195"/>
            <a:ext cx="1430337" cy="1430337"/>
          </a:xfrm>
          <a:prstGeom prst="ellipse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9CF177-CD02-4D94-840F-1F1496609337}"/>
              </a:ext>
            </a:extLst>
          </p:cNvPr>
          <p:cNvSpPr txBox="1"/>
          <p:nvPr/>
        </p:nvSpPr>
        <p:spPr>
          <a:xfrm>
            <a:off x="9534423" y="1840366"/>
            <a:ext cx="173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Tovi</a:t>
            </a:r>
            <a:r>
              <a:rPr lang="en-US" dirty="0"/>
              <a:t> </a:t>
            </a:r>
            <a:r>
              <a:rPr lang="en-US" dirty="0" err="1"/>
              <a:t>Almozlino</a:t>
            </a:r>
            <a:r>
              <a:rPr lang="en-US" dirty="0"/>
              <a:t>,</a:t>
            </a:r>
          </a:p>
          <a:p>
            <a:r>
              <a:rPr lang="en-US" dirty="0"/>
              <a:t>programmer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4AA36-8B9D-43BD-809C-7A191442CC63}"/>
              </a:ext>
            </a:extLst>
          </p:cNvPr>
          <p:cNvSpPr txBox="1"/>
          <p:nvPr/>
        </p:nvSpPr>
        <p:spPr>
          <a:xfrm>
            <a:off x="9421439" y="5035520"/>
            <a:ext cx="2054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Lorenzo F. Signorini,</a:t>
            </a:r>
          </a:p>
          <a:p>
            <a:r>
              <a:rPr lang="en-US" dirty="0"/>
              <a:t>Marie-Curie ESR, PhD student</a:t>
            </a:r>
            <a:endParaRPr lang="en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DDB435-3DE0-435F-A85C-490DAA502C7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3669" y="6184839"/>
            <a:ext cx="1469203" cy="349987"/>
          </a:xfrm>
          <a:prstGeom prst="rect">
            <a:avLst/>
          </a:prstGeom>
        </p:spPr>
      </p:pic>
      <p:pic>
        <p:nvPicPr>
          <p:cNvPr id="12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F5A7DAE-D70C-46E1-82EA-F1E80E56D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4076" y="2547540"/>
            <a:ext cx="1258618" cy="68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6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91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Lorenzo Signorini</dc:creator>
  <cp:lastModifiedBy>Microsoft Office User</cp:lastModifiedBy>
  <cp:revision>15</cp:revision>
  <dcterms:created xsi:type="dcterms:W3CDTF">2021-03-11T13:04:52Z</dcterms:created>
  <dcterms:modified xsi:type="dcterms:W3CDTF">2021-03-16T22:19:57Z</dcterms:modified>
</cp:coreProperties>
</file>