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9" autoAdjust="0"/>
    <p:restoredTop sz="94660"/>
  </p:normalViewPr>
  <p:slideViewPr>
    <p:cSldViewPr snapToGrid="0">
      <p:cViewPr>
        <p:scale>
          <a:sx n="66" d="100"/>
          <a:sy n="66" d="100"/>
        </p:scale>
        <p:origin x="3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E1FBD-A9ED-47BB-BABA-9A936BC5E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461B75-8469-4120-B23E-973392F0A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505847"/>
          </a:xfrm>
        </p:spPr>
        <p:txBody>
          <a:bodyPr>
            <a:normAutofit/>
          </a:bodyPr>
          <a:lstStyle/>
          <a:p>
            <a:r>
              <a:rPr lang="fr-FR" dirty="0"/>
              <a:t>MUZAS Vincent</a:t>
            </a:r>
          </a:p>
          <a:p>
            <a:r>
              <a:rPr lang="fr-FR" dirty="0"/>
              <a:t>NUNES Thomas</a:t>
            </a:r>
          </a:p>
          <a:p>
            <a:r>
              <a:rPr lang="fr-FR" dirty="0"/>
              <a:t>LEROY Etienne</a:t>
            </a:r>
          </a:p>
        </p:txBody>
      </p:sp>
    </p:spTree>
    <p:extLst>
      <p:ext uri="{BB962C8B-B14F-4D97-AF65-F5344CB8AC3E}">
        <p14:creationId xmlns:p14="http://schemas.microsoft.com/office/powerpoint/2010/main" val="45135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B4963-66C5-4E2B-B5A9-AC1C4136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9B8D8-CF07-464D-9442-13AA25E0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 : créer un site marchand dédier au domaine de l’informatique, avec des composants dit « compatibles ».</a:t>
            </a:r>
          </a:p>
        </p:txBody>
      </p:sp>
    </p:spTree>
    <p:extLst>
      <p:ext uri="{BB962C8B-B14F-4D97-AF65-F5344CB8AC3E}">
        <p14:creationId xmlns:p14="http://schemas.microsoft.com/office/powerpoint/2010/main" val="406194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DA49B-932B-494E-A51C-0359FA03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Le résultat 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C4A718ED-44D3-4468-80F4-52A141F6F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1699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Un site </a:t>
            </a:r>
            <a:r>
              <a:rPr lang="fr-FR" sz="1600" dirty="0"/>
              <a:t>comportant</a:t>
            </a:r>
            <a:r>
              <a:rPr lang="en-US" sz="1600" dirty="0"/>
              <a:t> :</a:t>
            </a:r>
          </a:p>
          <a:p>
            <a:pPr lvl="1"/>
            <a:r>
              <a:rPr lang="en-US" sz="1400" dirty="0"/>
              <a:t>Un menu </a:t>
            </a:r>
          </a:p>
          <a:p>
            <a:pPr lvl="1"/>
            <a:r>
              <a:rPr lang="en-US" sz="1400" dirty="0"/>
              <a:t>Un onglet Articles</a:t>
            </a:r>
          </a:p>
          <a:p>
            <a:pPr lvl="1"/>
            <a:r>
              <a:rPr lang="en-US" sz="1400" dirty="0"/>
              <a:t>Un onglet categorie (inactif)</a:t>
            </a:r>
          </a:p>
          <a:p>
            <a:pPr lvl="1"/>
            <a:r>
              <a:rPr lang="en-US" sz="1400" dirty="0"/>
              <a:t>Un panier avec un </a:t>
            </a:r>
            <a:r>
              <a:rPr lang="en-US" sz="1400" dirty="0" err="1"/>
              <a:t>numéro</a:t>
            </a:r>
            <a:r>
              <a:rPr lang="en-US" sz="1400" dirty="0"/>
              <a:t> de </a:t>
            </a:r>
            <a:r>
              <a:rPr lang="en-US" sz="1400" dirty="0" err="1"/>
              <a:t>commande</a:t>
            </a:r>
            <a:r>
              <a:rPr lang="en-US" sz="1400" dirty="0"/>
              <a:t> et </a:t>
            </a:r>
            <a:r>
              <a:rPr lang="en-US" sz="1400" dirty="0" err="1"/>
              <a:t>plusieurs</a:t>
            </a:r>
            <a:r>
              <a:rPr lang="en-US" sz="1400" dirty="0"/>
              <a:t> articles.</a:t>
            </a:r>
          </a:p>
          <a:p>
            <a:pPr lvl="1"/>
            <a:r>
              <a:rPr lang="en-US" sz="1400" dirty="0"/>
              <a:t>Description </a:t>
            </a:r>
            <a:r>
              <a:rPr lang="en-US" sz="1400" dirty="0" err="1"/>
              <a:t>détaillé</a:t>
            </a:r>
            <a:r>
              <a:rPr lang="en-US" sz="1400" dirty="0"/>
              <a:t> d’un article ( </a:t>
            </a:r>
            <a:r>
              <a:rPr lang="en-US" sz="1400" dirty="0" err="1"/>
              <a:t>lorsqu’on</a:t>
            </a:r>
            <a:r>
              <a:rPr lang="en-US" sz="1400" dirty="0"/>
              <a:t> clique dessus)</a:t>
            </a:r>
          </a:p>
          <a:p>
            <a:endParaRPr lang="en-US" sz="1600" dirty="0"/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ADDC793-BEFF-4C18-A778-B0EE714108A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568439"/>
            <a:ext cx="6277349" cy="340546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6957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37551CE-2CAB-4CC7-8BE8-C746693EF8C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25827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B973A6-BC0C-44DE-BA91-CDB9D3E0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noProof="1"/>
              <a:t>Liste des a</a:t>
            </a:r>
            <a:r>
              <a:rPr lang="en-US" dirty="0" err="1"/>
              <a:t>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1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ED9BDD-9271-45FC-B8DE-1569D9C2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fr-FR" sz="2400" dirty="0"/>
              <a:t>Vue détaillé de l’article</a:t>
            </a:r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1B598DE-3345-4E80-BA41-479AD860344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514350"/>
            <a:ext cx="7245978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FFB653-1FCE-4FAF-9EA7-AC5331AF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 fontScale="70000" lnSpcReduction="20000"/>
          </a:bodyPr>
          <a:lstStyle/>
          <a:p>
            <a:r>
              <a:rPr lang="en-US" sz="1600" dirty="0" err="1">
                <a:solidFill>
                  <a:srgbClr val="FEFEFE"/>
                </a:solidFill>
              </a:rPr>
              <a:t>Plusieurs</a:t>
            </a:r>
            <a:r>
              <a:rPr lang="en-US" sz="1600" dirty="0">
                <a:solidFill>
                  <a:srgbClr val="FEFEFE"/>
                </a:solidFill>
              </a:rPr>
              <a:t> </a:t>
            </a:r>
            <a:r>
              <a:rPr lang="en-US" sz="1600" dirty="0" err="1">
                <a:solidFill>
                  <a:srgbClr val="FEFEFE"/>
                </a:solidFill>
              </a:rPr>
              <a:t>vues</a:t>
            </a:r>
            <a:r>
              <a:rPr lang="en-US" sz="1600" dirty="0">
                <a:solidFill>
                  <a:srgbClr val="FEFEFE"/>
                </a:solidFill>
              </a:rPr>
              <a:t> de </a:t>
            </a:r>
            <a:r>
              <a:rPr lang="en-US" sz="1600" dirty="0" err="1">
                <a:solidFill>
                  <a:srgbClr val="FEFEFE"/>
                </a:solidFill>
              </a:rPr>
              <a:t>l’article</a:t>
            </a:r>
            <a:endParaRPr lang="en-US" sz="1600" dirty="0">
              <a:solidFill>
                <a:srgbClr val="FEFEFE"/>
              </a:solidFill>
            </a:endParaRPr>
          </a:p>
          <a:p>
            <a:r>
              <a:rPr lang="en-US" sz="1600" dirty="0">
                <a:solidFill>
                  <a:srgbClr val="FEFEFE"/>
                </a:solidFill>
              </a:rPr>
              <a:t>Une description plus longue </a:t>
            </a:r>
          </a:p>
          <a:p>
            <a:r>
              <a:rPr lang="en-US" sz="1600" dirty="0">
                <a:solidFill>
                  <a:srgbClr val="FEFEFE"/>
                </a:solidFill>
              </a:rPr>
              <a:t>Un prix</a:t>
            </a:r>
          </a:p>
          <a:p>
            <a:r>
              <a:rPr lang="en-US" sz="1600" dirty="0">
                <a:solidFill>
                  <a:srgbClr val="FEFEFE"/>
                </a:solidFill>
              </a:rPr>
              <a:t>Un bouton </a:t>
            </a:r>
            <a:r>
              <a:rPr lang="en-US" sz="1600" dirty="0" err="1">
                <a:solidFill>
                  <a:srgbClr val="FEFEFE"/>
                </a:solidFill>
              </a:rPr>
              <a:t>ajouter</a:t>
            </a:r>
            <a:r>
              <a:rPr lang="en-US" sz="1600" dirty="0">
                <a:solidFill>
                  <a:srgbClr val="FEFEFE"/>
                </a:solidFill>
              </a:rPr>
              <a:t> au panier ( pas à jour </a:t>
            </a:r>
            <a:r>
              <a:rPr lang="en-US" sz="1600" dirty="0" err="1">
                <a:solidFill>
                  <a:srgbClr val="FEFEFE"/>
                </a:solidFill>
              </a:rPr>
              <a:t>ici</a:t>
            </a:r>
            <a:r>
              <a:rPr lang="en-US" sz="1600" dirty="0">
                <a:solidFill>
                  <a:srgbClr val="FEFEFE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38237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AB5F8-7FAF-4E8D-B3A3-A50308DD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difficultés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C1FC7-ABFD-473E-A356-E9667947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communication</a:t>
            </a:r>
          </a:p>
          <a:p>
            <a:r>
              <a:rPr lang="fr-FR" dirty="0"/>
              <a:t>Le  timing </a:t>
            </a:r>
          </a:p>
          <a:p>
            <a:r>
              <a:rPr lang="fr-FR" dirty="0"/>
              <a:t>Le CORS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616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Concis</vt:lpstr>
      <vt:lpstr>E-commerce</vt:lpstr>
      <vt:lpstr>Le projet </vt:lpstr>
      <vt:lpstr>Le résultat </vt:lpstr>
      <vt:lpstr>Liste des articles</vt:lpstr>
      <vt:lpstr>Vue détaillé de l’article</vt:lpstr>
      <vt:lpstr>Les difficultés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Thomas Nunes</dc:creator>
  <cp:lastModifiedBy>Thomas Nunes</cp:lastModifiedBy>
  <cp:revision>4</cp:revision>
  <dcterms:created xsi:type="dcterms:W3CDTF">2020-03-19T10:02:07Z</dcterms:created>
  <dcterms:modified xsi:type="dcterms:W3CDTF">2020-03-19T10:16:17Z</dcterms:modified>
</cp:coreProperties>
</file>