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ACAF4-A76E-4580-AA70-65AF7339E5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07145" y="1241266"/>
            <a:ext cx="4535926" cy="315375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Servidor Multithread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9D9EF2-F1D2-4C9A-B4A7-5A9FC87382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07145" y="4591665"/>
            <a:ext cx="4535926" cy="1622322"/>
          </a:xfrm>
        </p:spPr>
        <p:txBody>
          <a:bodyPr>
            <a:normAutofit/>
          </a:bodyPr>
          <a:lstStyle/>
          <a:p>
            <a:r>
              <a:rPr lang="pt-PT" dirty="0"/>
              <a:t>S</a:t>
            </a:r>
            <a:r>
              <a:rPr lang="en-US" dirty="0" err="1"/>
              <a:t>istemas</a:t>
            </a:r>
            <a:r>
              <a:rPr lang="en-US" dirty="0"/>
              <a:t> </a:t>
            </a:r>
            <a:r>
              <a:rPr lang="en-US" dirty="0" err="1"/>
              <a:t>Operativos</a:t>
            </a:r>
            <a:endParaRPr lang="en-US" dirty="0"/>
          </a:p>
          <a:p>
            <a:r>
              <a:rPr lang="en-US" dirty="0" err="1"/>
              <a:t>Fábio</a:t>
            </a:r>
            <a:r>
              <a:rPr lang="en-US" dirty="0"/>
              <a:t> </a:t>
            </a:r>
            <a:r>
              <a:rPr lang="en-US" dirty="0" err="1"/>
              <a:t>pereira</a:t>
            </a:r>
            <a:endParaRPr lang="en-US" dirty="0"/>
          </a:p>
        </p:txBody>
      </p:sp>
      <p:grpSp>
        <p:nvGrpSpPr>
          <p:cNvPr id="13" name="Group 8">
            <a:extLst>
              <a:ext uri="{FF2B5EF4-FFF2-40B4-BE49-F238E27FC236}">
                <a16:creationId xmlns:a16="http://schemas.microsoft.com/office/drawing/2014/main" id="{7E2D86BB-893F-471B-AD66-50E01777C0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3" y="396837"/>
            <a:ext cx="6451503" cy="6058999"/>
            <a:chOff x="423333" y="396837"/>
            <a:chExt cx="6451503" cy="605899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1E3F80D-79C6-468A-83E4-3FEA58556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3" y="402165"/>
              <a:ext cx="522933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009504C1-96CE-44B4-8DF0-613CF9D1DA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3161515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F299836-4C10-4395-B386-C0FA537C4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5004670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4" name="Imagem 1">
            <a:extLst>
              <a:ext uri="{FF2B5EF4-FFF2-40B4-BE49-F238E27FC236}">
                <a16:creationId xmlns:a16="http://schemas.microsoft.com/office/drawing/2014/main" id="{6E2ED242-22C0-435A-973E-94E179EDE96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3052" y="1114621"/>
            <a:ext cx="4977159" cy="46287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74980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35074-DF91-4129-A6D2-214EF8929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Como funciona o servidor? Intro.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11C92-DC52-4CA1-AEFE-1B03A57C1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Cada </a:t>
            </a:r>
            <a:r>
              <a:rPr lang="pt-PT" i="1" dirty="0"/>
              <a:t>transporte</a:t>
            </a:r>
            <a:r>
              <a:rPr lang="pt-PT" dirty="0"/>
              <a:t> de dados necessita do seu próprio </a:t>
            </a:r>
            <a:r>
              <a:rPr lang="pt-PT" i="1" dirty="0"/>
              <a:t>thread</a:t>
            </a:r>
            <a:r>
              <a:rPr lang="pt-PT" dirty="0"/>
              <a:t>.</a:t>
            </a:r>
          </a:p>
          <a:p>
            <a:r>
              <a:rPr lang="en-US" dirty="0"/>
              <a:t>Desta forma, </a:t>
            </a:r>
            <a:r>
              <a:rPr lang="en-US" dirty="0" err="1"/>
              <a:t>servidores</a:t>
            </a:r>
            <a:r>
              <a:rPr lang="en-US" dirty="0"/>
              <a:t> </a:t>
            </a:r>
            <a:r>
              <a:rPr lang="en-US" i="1" dirty="0"/>
              <a:t>multithread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capazes</a:t>
            </a:r>
            <a:r>
              <a:rPr lang="en-US" dirty="0"/>
              <a:t> de </a:t>
            </a:r>
            <a:r>
              <a:rPr lang="en-US" dirty="0" err="1"/>
              <a:t>executar</a:t>
            </a:r>
            <a:r>
              <a:rPr lang="en-US" dirty="0"/>
              <a:t> </a:t>
            </a:r>
            <a:r>
              <a:rPr lang="en-US" dirty="0" err="1"/>
              <a:t>vários</a:t>
            </a:r>
            <a:r>
              <a:rPr lang="en-US" dirty="0"/>
              <a:t> </a:t>
            </a:r>
            <a:r>
              <a:rPr lang="en-US" i="1" dirty="0" err="1"/>
              <a:t>transportes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simultâneo</a:t>
            </a:r>
            <a:r>
              <a:rPr lang="en-US" dirty="0"/>
              <a:t>.</a:t>
            </a:r>
          </a:p>
          <a:p>
            <a:r>
              <a:rPr lang="en-US" dirty="0"/>
              <a:t>O </a:t>
            </a:r>
            <a:r>
              <a:rPr lang="en-US" dirty="0" err="1"/>
              <a:t>número</a:t>
            </a:r>
            <a:r>
              <a:rPr lang="en-US" dirty="0"/>
              <a:t> de pares </a:t>
            </a:r>
            <a:r>
              <a:rPr lang="en-US" i="1" dirty="0"/>
              <a:t>thread-</a:t>
            </a:r>
            <a:r>
              <a:rPr lang="en-US" i="1" dirty="0" err="1"/>
              <a:t>transporte</a:t>
            </a:r>
            <a:r>
              <a:rPr lang="en-US" dirty="0"/>
              <a:t> que o </a:t>
            </a:r>
            <a:r>
              <a:rPr lang="en-US" dirty="0" err="1"/>
              <a:t>servidor</a:t>
            </a:r>
            <a:r>
              <a:rPr lang="en-US" dirty="0"/>
              <a:t> </a:t>
            </a:r>
            <a:r>
              <a:rPr lang="en-US" dirty="0" err="1"/>
              <a:t>contém</a:t>
            </a:r>
            <a:r>
              <a:rPr lang="en-US" dirty="0"/>
              <a:t> define o </a:t>
            </a: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pedidos</a:t>
            </a:r>
            <a:r>
              <a:rPr lang="en-US" dirty="0"/>
              <a:t> que </a:t>
            </a:r>
            <a:r>
              <a:rPr lang="en-US" dirty="0" err="1"/>
              <a:t>podem</a:t>
            </a:r>
            <a:r>
              <a:rPr lang="en-US" dirty="0"/>
              <a:t> ser </a:t>
            </a:r>
            <a:r>
              <a:rPr lang="en-US" dirty="0" err="1"/>
              <a:t>respondidos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paralelo</a:t>
            </a:r>
            <a:r>
              <a:rPr lang="en-US" dirty="0"/>
              <a:t>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42180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2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C35074-DF91-4129-A6D2-214EF8929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pt-PT" sz="2700" dirty="0">
                <a:solidFill>
                  <a:srgbClr val="EBEBEB"/>
                </a:solidFill>
              </a:rPr>
              <a:t>Qual o propósito desta implementação?</a:t>
            </a:r>
            <a:endParaRPr lang="en-US" sz="2700" dirty="0">
              <a:solidFill>
                <a:srgbClr val="EBEBEB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8FE41AE-AB62-4B63-9414-3F4F0C16F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anchor="ctr">
            <a:normAutofit/>
          </a:bodyPr>
          <a:lstStyle/>
          <a:p>
            <a:r>
              <a:rPr lang="pt-PT" sz="2000" dirty="0"/>
              <a:t>O objetivo de um servidor é receber um </a:t>
            </a:r>
            <a:r>
              <a:rPr lang="pt-PT" sz="2000" i="1" dirty="0"/>
              <a:t>request</a:t>
            </a:r>
            <a:r>
              <a:rPr lang="pt-PT" sz="2000" dirty="0"/>
              <a:t> e responder ao mesmo, caso seja válido.</a:t>
            </a:r>
          </a:p>
          <a:p>
            <a:r>
              <a:rPr lang="en-US" sz="2000" dirty="0"/>
              <a:t>Neste </a:t>
            </a:r>
            <a:r>
              <a:rPr lang="en-US" sz="2000" dirty="0" err="1"/>
              <a:t>caso</a:t>
            </a:r>
            <a:r>
              <a:rPr lang="en-US" sz="2000" dirty="0"/>
              <a:t>, </a:t>
            </a:r>
            <a:r>
              <a:rPr lang="en-US" sz="2000" dirty="0" err="1"/>
              <a:t>são</a:t>
            </a:r>
            <a:r>
              <a:rPr lang="en-US" sz="2000" dirty="0"/>
              <a:t> </a:t>
            </a:r>
            <a:r>
              <a:rPr lang="en-US" sz="2000" dirty="0" err="1"/>
              <a:t>enviados</a:t>
            </a:r>
            <a:r>
              <a:rPr lang="en-US" sz="2000" dirty="0"/>
              <a:t> </a:t>
            </a:r>
            <a:r>
              <a:rPr lang="en-US" sz="2000" dirty="0" err="1"/>
              <a:t>pedidos</a:t>
            </a:r>
            <a:r>
              <a:rPr lang="en-US" sz="2000" dirty="0"/>
              <a:t> para </a:t>
            </a:r>
            <a:r>
              <a:rPr lang="en-US" sz="2000" dirty="0" err="1"/>
              <a:t>ler</a:t>
            </a:r>
            <a:r>
              <a:rPr lang="en-US" sz="2000" dirty="0"/>
              <a:t> </a:t>
            </a:r>
            <a:r>
              <a:rPr lang="en-US" sz="2000" dirty="0" err="1"/>
              <a:t>os</a:t>
            </a:r>
            <a:r>
              <a:rPr lang="en-US" sz="2000" dirty="0"/>
              <a:t> bytes de um </a:t>
            </a:r>
            <a:r>
              <a:rPr lang="en-US" sz="2000" dirty="0" err="1"/>
              <a:t>ficheiro</a:t>
            </a:r>
            <a:r>
              <a:rPr lang="en-US" sz="2000" dirty="0"/>
              <a:t> </a:t>
            </a:r>
            <a:r>
              <a:rPr lang="en-US" sz="2000" dirty="0" err="1"/>
              <a:t>especificado</a:t>
            </a:r>
            <a:r>
              <a:rPr lang="en-US" sz="2000" dirty="0"/>
              <a:t> </a:t>
            </a:r>
            <a:r>
              <a:rPr lang="en-US" sz="2000" dirty="0" err="1"/>
              <a:t>pelo</a:t>
            </a:r>
            <a:r>
              <a:rPr lang="en-US" sz="2000" dirty="0"/>
              <a:t> </a:t>
            </a:r>
            <a:r>
              <a:rPr lang="en-US" sz="2000" i="1" dirty="0"/>
              <a:t>client</a:t>
            </a:r>
            <a:r>
              <a:rPr lang="en-US" sz="2000" dirty="0"/>
              <a:t>, e </a:t>
            </a:r>
            <a:r>
              <a:rPr lang="en-US" sz="2000" dirty="0" err="1"/>
              <a:t>caso</a:t>
            </a:r>
            <a:r>
              <a:rPr lang="en-US" sz="2000" dirty="0"/>
              <a:t> o </a:t>
            </a:r>
            <a:r>
              <a:rPr lang="en-US" sz="2000" dirty="0" err="1"/>
              <a:t>ficheiro</a:t>
            </a:r>
            <a:r>
              <a:rPr lang="en-US" sz="2000" dirty="0"/>
              <a:t> </a:t>
            </a:r>
            <a:r>
              <a:rPr lang="en-US" sz="2000" dirty="0" err="1"/>
              <a:t>exista</a:t>
            </a:r>
            <a:r>
              <a:rPr lang="en-US" sz="2000" dirty="0"/>
              <a:t> o </a:t>
            </a:r>
            <a:r>
              <a:rPr lang="en-US" sz="2000" dirty="0" err="1"/>
              <a:t>servidor</a:t>
            </a:r>
            <a:r>
              <a:rPr lang="en-US" sz="2000" dirty="0"/>
              <a:t> </a:t>
            </a:r>
            <a:r>
              <a:rPr lang="en-US" sz="2000" dirty="0" err="1"/>
              <a:t>executa</a:t>
            </a:r>
            <a:r>
              <a:rPr lang="en-US" sz="2000" dirty="0"/>
              <a:t> </a:t>
            </a:r>
            <a:r>
              <a:rPr lang="en-US" sz="2000" dirty="0" err="1"/>
              <a:t>esta</a:t>
            </a:r>
            <a:r>
              <a:rPr lang="en-US" sz="2000" dirty="0"/>
              <a:t> </a:t>
            </a:r>
            <a:r>
              <a:rPr lang="en-US" sz="2000" dirty="0" err="1"/>
              <a:t>tarefa</a:t>
            </a:r>
            <a:r>
              <a:rPr lang="en-US" sz="2000" dirty="0"/>
              <a:t>.</a:t>
            </a:r>
          </a:p>
          <a:p>
            <a:r>
              <a:rPr lang="en-US" sz="2000" dirty="0"/>
              <a:t>É </a:t>
            </a:r>
            <a:r>
              <a:rPr lang="en-US" sz="2000" dirty="0" err="1"/>
              <a:t>então</a:t>
            </a:r>
            <a:r>
              <a:rPr lang="en-US" sz="2000" dirty="0"/>
              <a:t> </a:t>
            </a:r>
            <a:r>
              <a:rPr lang="en-US" sz="2000" dirty="0" err="1"/>
              <a:t>apresentado</a:t>
            </a:r>
            <a:r>
              <a:rPr lang="en-US" sz="2000" dirty="0"/>
              <a:t> o ID do </a:t>
            </a:r>
            <a:r>
              <a:rPr lang="en-US" sz="2000" i="1" dirty="0"/>
              <a:t>thread</a:t>
            </a:r>
            <a:r>
              <a:rPr lang="en-US" sz="2000" dirty="0"/>
              <a:t> </a:t>
            </a:r>
            <a:r>
              <a:rPr lang="en-US" sz="2000" dirty="0" err="1"/>
              <a:t>correspondente</a:t>
            </a:r>
            <a:r>
              <a:rPr lang="en-US" sz="2000" dirty="0"/>
              <a:t> a </a:t>
            </a:r>
            <a:r>
              <a:rPr lang="en-US" sz="2000" dirty="0" err="1"/>
              <a:t>cada</a:t>
            </a:r>
            <a:r>
              <a:rPr lang="en-US" sz="2000" dirty="0"/>
              <a:t> </a:t>
            </a:r>
            <a:r>
              <a:rPr lang="en-US" sz="2000" i="1" dirty="0"/>
              <a:t>request</a:t>
            </a:r>
            <a:r>
              <a:rPr lang="en-US" sz="2000" dirty="0"/>
              <a:t>, e </a:t>
            </a:r>
            <a:r>
              <a:rPr lang="en-US" sz="2000" dirty="0" err="1"/>
              <a:t>informação</a:t>
            </a:r>
            <a:r>
              <a:rPr lang="en-US" sz="2000" dirty="0"/>
              <a:t> </a:t>
            </a:r>
            <a:r>
              <a:rPr lang="en-US" sz="2000" dirty="0" err="1"/>
              <a:t>relativa</a:t>
            </a:r>
            <a:r>
              <a:rPr lang="en-US" sz="2000" dirty="0"/>
              <a:t> </a:t>
            </a:r>
            <a:r>
              <a:rPr lang="en-US" sz="2000" dirty="0" err="1"/>
              <a:t>ao</a:t>
            </a:r>
            <a:r>
              <a:rPr lang="en-US" sz="2000" dirty="0"/>
              <a:t> </a:t>
            </a:r>
            <a:r>
              <a:rPr lang="en-US" sz="2000" dirty="0" err="1"/>
              <a:t>estado</a:t>
            </a:r>
            <a:r>
              <a:rPr lang="en-US" sz="2000" dirty="0"/>
              <a:t> do </a:t>
            </a:r>
            <a:r>
              <a:rPr lang="en-US" sz="2000" dirty="0" err="1"/>
              <a:t>pedido</a:t>
            </a:r>
            <a:r>
              <a:rPr lang="en-US" sz="2000" dirty="0"/>
              <a:t> – se </a:t>
            </a:r>
            <a:r>
              <a:rPr lang="en-US" sz="2000" dirty="0" err="1"/>
              <a:t>foi</a:t>
            </a:r>
            <a:r>
              <a:rPr lang="en-US" sz="2000" dirty="0"/>
              <a:t> </a:t>
            </a:r>
            <a:r>
              <a:rPr lang="en-US" sz="2000" dirty="0" err="1"/>
              <a:t>efetuado</a:t>
            </a:r>
            <a:r>
              <a:rPr lang="en-US" sz="2000" dirty="0"/>
              <a:t> com </a:t>
            </a:r>
            <a:r>
              <a:rPr lang="en-US" sz="2000" dirty="0" err="1"/>
              <a:t>sucesso</a:t>
            </a:r>
            <a:r>
              <a:rPr lang="en-US" sz="2000" dirty="0"/>
              <a:t> </a:t>
            </a:r>
            <a:r>
              <a:rPr lang="en-US" sz="2000" dirty="0" err="1"/>
              <a:t>ou</a:t>
            </a:r>
            <a:r>
              <a:rPr lang="en-US" sz="2000" dirty="0"/>
              <a:t> </a:t>
            </a:r>
            <a:r>
              <a:rPr lang="en-US" sz="2000" dirty="0" err="1"/>
              <a:t>não</a:t>
            </a:r>
            <a:r>
              <a:rPr lang="en-US" sz="2000" dirty="0"/>
              <a:t> – e o tempo que </a:t>
            </a:r>
            <a:r>
              <a:rPr lang="en-US" sz="2000" dirty="0" err="1"/>
              <a:t>levou</a:t>
            </a:r>
            <a:r>
              <a:rPr lang="en-US" sz="2000" dirty="0"/>
              <a:t> a </a:t>
            </a:r>
            <a:r>
              <a:rPr lang="en-US" sz="2000" dirty="0" err="1"/>
              <a:t>terminar</a:t>
            </a:r>
            <a:r>
              <a:rPr lang="en-US" sz="2000" dirty="0"/>
              <a:t> </a:t>
            </a:r>
            <a:r>
              <a:rPr lang="en-US" sz="2000" dirty="0" err="1"/>
              <a:t>cada</a:t>
            </a:r>
            <a:r>
              <a:rPr lang="en-US" sz="2000" dirty="0"/>
              <a:t> um.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906618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35074-DF91-4129-A6D2-214EF8929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rgbClr val="EBEBEB"/>
                </a:solidFill>
              </a:rPr>
              <a:t>Funcionamento</a:t>
            </a:r>
            <a:endParaRPr lang="en-US" dirty="0">
              <a:solidFill>
                <a:srgbClr val="EBEBEB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8FE41AE-AB62-4B63-9414-3F4F0C16F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481054" cy="3416300"/>
          </a:xfrm>
        </p:spPr>
        <p:txBody>
          <a:bodyPr anchor="ctr">
            <a:normAutofit/>
          </a:bodyPr>
          <a:lstStyle/>
          <a:p>
            <a:r>
              <a:rPr lang="pt-PT" sz="1600" dirty="0"/>
              <a:t>A partir do momento em que é iniciado o servidor, este aguarda que seja efetuado qualquer pedido para criar uma </a:t>
            </a:r>
            <a:r>
              <a:rPr lang="pt-PT" sz="1600" i="1" dirty="0"/>
              <a:t>client socket</a:t>
            </a:r>
            <a:r>
              <a:rPr lang="pt-PT" sz="1600" dirty="0"/>
              <a:t> e atribuir a tarefa a um </a:t>
            </a:r>
            <a:r>
              <a:rPr lang="pt-PT" sz="1600" i="1" dirty="0"/>
              <a:t>thread</a:t>
            </a:r>
            <a:r>
              <a:rPr lang="pt-PT" sz="1600" dirty="0"/>
              <a:t>.</a:t>
            </a:r>
            <a:endParaRPr lang="pt-PT" sz="1600" i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517381F-15E4-42CC-9F36-5E5F0D752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956" y="3224044"/>
            <a:ext cx="6158802" cy="217097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0889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35074-DF91-4129-A6D2-214EF8929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rgbClr val="EBEBEB"/>
                </a:solidFill>
              </a:rPr>
              <a:t>Funcionamento</a:t>
            </a:r>
            <a:endParaRPr lang="en-US" dirty="0">
              <a:solidFill>
                <a:srgbClr val="EBEBEB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8FE41AE-AB62-4B63-9414-3F4F0C16F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481054" cy="3416300"/>
          </a:xfrm>
        </p:spPr>
        <p:txBody>
          <a:bodyPr anchor="ctr">
            <a:normAutofit/>
          </a:bodyPr>
          <a:lstStyle/>
          <a:p>
            <a:r>
              <a:rPr lang="pt-PT" sz="1600" dirty="0"/>
              <a:t>O </a:t>
            </a:r>
            <a:r>
              <a:rPr lang="pt-PT" sz="1600" i="1" dirty="0"/>
              <a:t>client</a:t>
            </a:r>
            <a:r>
              <a:rPr lang="pt-PT" sz="1600" dirty="0"/>
              <a:t> efetua um pedido ao servidor, e este cria um </a:t>
            </a:r>
            <a:r>
              <a:rPr lang="pt-PT" sz="1600" i="1" dirty="0"/>
              <a:t>pthread</a:t>
            </a:r>
            <a:r>
              <a:rPr lang="pt-PT" sz="1600" dirty="0"/>
              <a:t> para responder ao mesmo.</a:t>
            </a:r>
          </a:p>
          <a:p>
            <a:r>
              <a:rPr lang="pt-PT" sz="1600" dirty="0"/>
              <a:t>É verificada a validade do ficheiro indicado, e são de seguida lidos os seus bytes.</a:t>
            </a:r>
          </a:p>
          <a:p>
            <a:r>
              <a:rPr lang="en-US" sz="1600" dirty="0"/>
              <a:t>No final do </a:t>
            </a:r>
            <a:r>
              <a:rPr lang="en-US" sz="1600" dirty="0" err="1"/>
              <a:t>pedido</a:t>
            </a:r>
            <a:r>
              <a:rPr lang="en-US" sz="1600" dirty="0"/>
              <a:t>, é </a:t>
            </a:r>
            <a:r>
              <a:rPr lang="en-US" sz="1600" dirty="0" err="1"/>
              <a:t>fechada</a:t>
            </a:r>
            <a:r>
              <a:rPr lang="en-US" sz="1600" dirty="0"/>
              <a:t> a </a:t>
            </a:r>
            <a:r>
              <a:rPr lang="en-US" sz="1600" i="1" dirty="0"/>
              <a:t>socket</a:t>
            </a:r>
            <a:r>
              <a:rPr lang="en-US" sz="1600" dirty="0"/>
              <a:t> do </a:t>
            </a:r>
            <a:r>
              <a:rPr lang="en-US" sz="1600" i="1" dirty="0"/>
              <a:t>client</a:t>
            </a:r>
            <a:r>
              <a:rPr lang="en-US" sz="1600" dirty="0"/>
              <a:t> e </a:t>
            </a:r>
            <a:r>
              <a:rPr lang="en-US" sz="1600" dirty="0" err="1"/>
              <a:t>terminado</a:t>
            </a:r>
            <a:r>
              <a:rPr lang="en-US" sz="1600" dirty="0"/>
              <a:t> o </a:t>
            </a:r>
            <a:r>
              <a:rPr lang="en-US" sz="1600" i="1" dirty="0"/>
              <a:t>thread</a:t>
            </a:r>
            <a:r>
              <a:rPr lang="en-US" sz="1600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B66E45-E653-45A1-AB4E-E6A138CA6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5660" y="3792895"/>
            <a:ext cx="4705809" cy="25425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7913C5-1C05-463A-83E2-921158541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660" y="2921939"/>
            <a:ext cx="560070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91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35074-DF91-4129-A6D2-214EF8929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rgbClr val="EBEBEB"/>
                </a:solidFill>
              </a:rPr>
              <a:t>Funcionamento</a:t>
            </a:r>
            <a:endParaRPr lang="en-US" dirty="0">
              <a:solidFill>
                <a:srgbClr val="EBEBEB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8FE41AE-AB62-4B63-9414-3F4F0C16F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481054" cy="3416300"/>
          </a:xfrm>
        </p:spPr>
        <p:txBody>
          <a:bodyPr anchor="ctr">
            <a:normAutofit/>
          </a:bodyPr>
          <a:lstStyle/>
          <a:p>
            <a:r>
              <a:rPr lang="pt-PT" sz="1600" dirty="0"/>
              <a:t>Utilizando um </a:t>
            </a:r>
            <a:r>
              <a:rPr lang="pt-PT" sz="1600" i="1" dirty="0"/>
              <a:t>script</a:t>
            </a:r>
            <a:r>
              <a:rPr lang="pt-PT" sz="1600" dirty="0"/>
              <a:t> para fazer </a:t>
            </a:r>
            <a:r>
              <a:rPr lang="pt-PT" sz="1600" i="1" dirty="0"/>
              <a:t>mass</a:t>
            </a:r>
            <a:r>
              <a:rPr lang="pt-PT" sz="1600" dirty="0"/>
              <a:t> </a:t>
            </a:r>
            <a:r>
              <a:rPr lang="pt-PT" sz="1600" i="1" dirty="0"/>
              <a:t>requests</a:t>
            </a:r>
            <a:r>
              <a:rPr lang="pt-PT" sz="1600" dirty="0"/>
              <a:t>, podemos observar o tempo levado para tratar cada um dos pedidos.</a:t>
            </a:r>
          </a:p>
          <a:p>
            <a:r>
              <a:rPr lang="pt-PT" sz="1600" dirty="0"/>
              <a:t>Ter em conta que o ficheiro (6) é significativamente maior do que os restantes, e os pedidos para ler este ficheiro são por isso dos últimos a terminar, independentemente da ordem pela qual foram feitos.</a:t>
            </a: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59A57C-8910-4006-940D-801D43DD8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5660" y="2603500"/>
            <a:ext cx="5334000" cy="2105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268AD7-1472-48B9-90C5-1D3A40E02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659" y="4148623"/>
            <a:ext cx="3263108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3611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294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Servidor Multithread</vt:lpstr>
      <vt:lpstr>Como funciona o servidor? Intro.</vt:lpstr>
      <vt:lpstr>Qual o propósito desta implementação?</vt:lpstr>
      <vt:lpstr>Funcionamento</vt:lpstr>
      <vt:lpstr>Funcionamento</vt:lpstr>
      <vt:lpstr>Funcionamento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Servidor Multithread</dc:title>
  <dc:creator>Fabio Pereira</dc:creator>
  <cp:lastModifiedBy>Fabio Pereira</cp:lastModifiedBy>
  <cp:revision>5</cp:revision>
  <dcterms:created xsi:type="dcterms:W3CDTF">2020-06-26T14:13:57Z</dcterms:created>
  <dcterms:modified xsi:type="dcterms:W3CDTF">2020-06-26T15:44:01Z</dcterms:modified>
</cp:coreProperties>
</file>