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9"/>
    <p:restoredTop sz="94595"/>
  </p:normalViewPr>
  <p:slideViewPr>
    <p:cSldViewPr snapToGrid="0" snapToObjects="1">
      <p:cViewPr varScale="1">
        <p:scale>
          <a:sx n="107" d="100"/>
          <a:sy n="107" d="100"/>
        </p:scale>
        <p:origin x="6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F2C4E-3DEF-BA43-BF82-4F0D7BEA201C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0CF39-6F44-804E-9388-BDD57E6F9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3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0CF39-6F44-804E-9388-BDD57E6F9F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2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4E37-4FDA-544D-9317-ADCB5F2CC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35082-188E-D84C-B2DB-885FC9E4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76EB7-A73E-074D-97E3-52B84348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D3B1-BEA4-A541-861E-DB5AFFB2509B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3DB16-1B29-0542-9727-03EB78AF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AAB74-97B7-7D4F-854D-DF82C4FF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ACE7-E80A-214E-8B82-1E1AD31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9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9770-8988-4040-BB76-B42C4199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CD2C2-B341-524F-A0A0-54886292E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028EC-F1E3-3E46-AD53-47FABCFE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D3B1-BEA4-A541-861E-DB5AFFB2509B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BBDF4-1B7C-B641-87D8-CD069E26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D28D-A108-9B4D-BFD3-17CEC0F9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ACE7-E80A-214E-8B82-1E1AD31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6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836C8-5061-B845-A556-AA93E9F05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B6E4E-A764-744B-8A89-5F6DEFCC0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37153-14E6-494F-A16C-5849ABFC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D3B1-BEA4-A541-861E-DB5AFFB2509B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93F9D-1830-8A49-A4B6-E3E4C313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A54A-1D63-114C-931E-4C2626BE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ACE7-E80A-214E-8B82-1E1AD31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6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1596-0371-F54B-B547-60914E6E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C6BE-BBCE-2244-BF45-6F74FC49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0AD6-8B32-FE42-A970-736982E0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D3B1-BEA4-A541-861E-DB5AFFB2509B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56B4-3059-EC4D-B546-17561623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348A9-E231-864D-B730-56CFB32E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ACE7-E80A-214E-8B82-1E1AD31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E109-6FC7-FC41-8A50-72DBC0C8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6DE41-1C7A-EE48-8172-AB0AD4929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5904-FE58-2C47-9165-CA45EF0C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D3B1-BEA4-A541-861E-DB5AFFB2509B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7CEB-3FB7-594A-A88D-94A0E575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FB5E9-DA97-B246-B87E-7D12080D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ACE7-E80A-214E-8B82-1E1AD31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1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7D52-8ACA-A04B-90D0-98678F5C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BDC7-CEF1-DE4D-82D5-D65E2185D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ADD95-C191-AB4A-AA7A-CBE1EDA55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21158-4C79-9B4C-9C2B-D57845EB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D3B1-BEA4-A541-861E-DB5AFFB2509B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7960-CF8C-AC45-93A7-A54AC409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F519F-991B-A548-B9F5-57D361F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ACE7-E80A-214E-8B82-1E1AD31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234E-E3D8-BD40-90BD-8663BF4B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2F366-4389-E94C-869D-2D988CA6B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7B25B-62EE-EC42-B23A-9A049B01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4F10C-2678-DD41-80AD-0DF7E9DF7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FEEEE-A65F-BF4E-890B-32A15EA2C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54D24-52B8-AE48-89C8-DCBC0F98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D3B1-BEA4-A541-861E-DB5AFFB2509B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9BCE9-2E44-4042-A194-721A9EB7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A5B71-BEE9-9F4F-A9C3-B3A0A80D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ACE7-E80A-214E-8B82-1E1AD31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6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A0FC-933B-984E-9FC1-7E53CA34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62F2A-7685-9C42-8A84-12F0B485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D3B1-BEA4-A541-861E-DB5AFFB2509B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4C3BD-D193-A647-8767-7FD689EB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346D7-B42F-4040-AD40-63DD34E5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ACE7-E80A-214E-8B82-1E1AD31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5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929E6-6951-9C47-BAA6-12508CF2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D3B1-BEA4-A541-861E-DB5AFFB2509B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5E0DF-1AEF-244D-BF47-936404E5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674EC-92D0-294E-AC29-F529FC9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ACE7-E80A-214E-8B82-1E1AD31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4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FAF2-105C-0748-B06C-51E8313B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0022-48B3-4C4E-A692-228F6047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3F190-2FDA-7F47-9F3C-D1BE0250E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F4593-CB1E-8A49-A71F-8611048F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D3B1-BEA4-A541-861E-DB5AFFB2509B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F8357-D520-984F-82B0-87B556C4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34CBE-9B57-4B49-BA37-CCC74282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ACE7-E80A-214E-8B82-1E1AD31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4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0C95-6724-8348-A771-AE954AD9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FE12C-072B-B34B-8E8F-3440CDF4B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9B55C-3593-DF40-B567-C055BEE40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F617F-44D7-904D-A2C0-22C6D998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D3B1-BEA4-A541-861E-DB5AFFB2509B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41162-19EE-1741-92A1-DDEFF326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D1D24-CE0C-EF4A-BE99-8C4D8DA2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ACE7-E80A-214E-8B82-1E1AD31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8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47E73-F48E-D446-8B31-8EFC4B7A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BE24B-65E7-1A41-AA13-76DC28801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A8F49-0049-AE4D-A67A-CA52D310D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FD3B1-BEA4-A541-861E-DB5AFFB2509B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C145F-D388-BA49-84F3-1196B6D0D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4713-3A22-5943-B650-8EBC5D998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ACE7-E80A-214E-8B82-1E1AD31D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4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E547-1134-4B49-A116-9A6909BE8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852" y="861105"/>
            <a:ext cx="10830296" cy="1292225"/>
          </a:xfrm>
          <a:solidFill>
            <a:srgbClr val="002060"/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Project 3: Cache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99B8E-EB66-204B-A156-C1E37CBDF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[SCE212]</a:t>
            </a:r>
          </a:p>
          <a:p>
            <a:r>
              <a:rPr lang="en-US" dirty="0"/>
              <a:t>Dec 6, 2018</a:t>
            </a:r>
          </a:p>
          <a:p>
            <a:r>
              <a:rPr lang="en-US" dirty="0"/>
              <a:t>CSL @ AU</a:t>
            </a:r>
          </a:p>
          <a:p>
            <a:r>
              <a:rPr lang="en-US" dirty="0" err="1"/>
              <a:t>Wonkyo</a:t>
            </a:r>
            <a:r>
              <a:rPr lang="en-US" dirty="0"/>
              <a:t> </a:t>
            </a:r>
            <a:r>
              <a:rPr lang="en-US" dirty="0" err="1"/>
              <a:t>Choe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3"/>
    </mc:Choice>
    <mc:Fallback xmlns="">
      <p:transition spd="slow" advTm="90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C24A-E55E-C64F-A749-4B9316C0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909"/>
          </a:xfrm>
          <a:solidFill>
            <a:srgbClr val="00206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3E425-D3E8-1F4D-B26C-00A75D75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 cache?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E61DD-574C-9542-8A9A-9BC119DC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796" y="3004344"/>
            <a:ext cx="3873500" cy="199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5BB92-2D07-704F-AFF0-47A5C0D4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816" y="2267744"/>
            <a:ext cx="3873500" cy="3467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274151-B7EB-6545-A7E9-503E8270A829}"/>
              </a:ext>
            </a:extLst>
          </p:cNvPr>
          <p:cNvSpPr/>
          <p:nvPr/>
        </p:nvSpPr>
        <p:spPr>
          <a:xfrm>
            <a:off x="4455839" y="6123543"/>
            <a:ext cx="3280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lwn.net</a:t>
            </a:r>
            <a:r>
              <a:rPr lang="en-US" dirty="0"/>
              <a:t>/Articles/252125/</a:t>
            </a:r>
          </a:p>
        </p:txBody>
      </p:sp>
    </p:spTree>
    <p:extLst>
      <p:ext uri="{BB962C8B-B14F-4D97-AF65-F5344CB8AC3E}">
        <p14:creationId xmlns:p14="http://schemas.microsoft.com/office/powerpoint/2010/main" val="403264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C24A-E55E-C64F-A749-4B9316C0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909"/>
          </a:xfrm>
          <a:solidFill>
            <a:srgbClr val="00206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70949-C9D9-1B4C-AB4E-3B4655C68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352" y="1832079"/>
            <a:ext cx="6653295" cy="1092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F1157C-43A6-D34F-ABDC-477A8CAB3CAE}"/>
              </a:ext>
            </a:extLst>
          </p:cNvPr>
          <p:cNvSpPr txBox="1"/>
          <p:nvPr/>
        </p:nvSpPr>
        <p:spPr>
          <a:xfrm>
            <a:off x="838199" y="3521456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Tag: used to compare with the value of the tag field of the cache</a:t>
            </a:r>
          </a:p>
          <a:p>
            <a:endParaRPr lang="en-US" sz="2400" dirty="0"/>
          </a:p>
          <a:p>
            <a:r>
              <a:rPr lang="en-US" sz="2400" dirty="0"/>
              <a:t>Associativity: A cache that has fixed number of locations</a:t>
            </a:r>
          </a:p>
          <a:p>
            <a:endParaRPr lang="en-US" sz="2400" dirty="0"/>
          </a:p>
          <a:p>
            <a:r>
              <a:rPr lang="en-US" sz="2400" dirty="0"/>
              <a:t>Block: Cache block</a:t>
            </a:r>
          </a:p>
        </p:txBody>
      </p:sp>
    </p:spTree>
    <p:extLst>
      <p:ext uri="{BB962C8B-B14F-4D97-AF65-F5344CB8AC3E}">
        <p14:creationId xmlns:p14="http://schemas.microsoft.com/office/powerpoint/2010/main" val="40605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C24A-E55E-C64F-A749-4B9316C0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909"/>
          </a:xfrm>
          <a:solidFill>
            <a:srgbClr val="00206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Policy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E85BF4-C10C-A24B-B280-09508FC48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Write Back</a:t>
            </a:r>
          </a:p>
          <a:p>
            <a:pPr marL="0" indent="0">
              <a:buNone/>
            </a:pPr>
            <a:r>
              <a:rPr lang="en-US" dirty="0"/>
              <a:t>Writing is done only to the cache. The write to the 	backing store is postponed until the modified content is about to be replaced by another cache block.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Write-allocate</a:t>
            </a:r>
          </a:p>
          <a:p>
            <a:pPr marL="0" indent="0">
              <a:buNone/>
            </a:pPr>
            <a:r>
              <a:rPr lang="en-US" dirty="0"/>
              <a:t>Data at the missed-write location is loaded to cache, followed by a write-hit operation.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LRU (Least Recently Used)</a:t>
            </a:r>
          </a:p>
          <a:p>
            <a:pPr marL="0" indent="0">
              <a:buNone/>
            </a:pPr>
            <a:r>
              <a:rPr lang="en-US" dirty="0"/>
              <a:t>Replace the oldest entry</a:t>
            </a:r>
          </a:p>
        </p:txBody>
      </p:sp>
    </p:spTree>
    <p:extLst>
      <p:ext uri="{BB962C8B-B14F-4D97-AF65-F5344CB8AC3E}">
        <p14:creationId xmlns:p14="http://schemas.microsoft.com/office/powerpoint/2010/main" val="140738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C24A-E55E-C64F-A749-4B9316C0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909"/>
          </a:xfrm>
          <a:solidFill>
            <a:srgbClr val="00206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3E425-D3E8-1F4D-B26C-00A75D75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63908"/>
            <a:ext cx="10515600" cy="45570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Capacity: 8KB (8192B)</a:t>
            </a:r>
          </a:p>
          <a:p>
            <a:pPr marL="0" indent="0">
              <a:buNone/>
            </a:pPr>
            <a:r>
              <a:rPr lang="en-US" dirty="0"/>
              <a:t>Associativity: 2 way</a:t>
            </a:r>
          </a:p>
          <a:p>
            <a:pPr marL="0" indent="0">
              <a:buNone/>
            </a:pPr>
            <a:r>
              <a:rPr lang="en-US" dirty="0"/>
              <a:t>Block size: 32B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Set?</a:t>
            </a:r>
          </a:p>
          <a:p>
            <a:pPr marL="0" indent="0">
              <a:buNone/>
            </a:pPr>
            <a:r>
              <a:rPr lang="en-US" dirty="0"/>
              <a:t>128 sets = 8192 / (32B * 2 way)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Block offset: 5bits (2^5 = 32)</a:t>
            </a:r>
          </a:p>
          <a:p>
            <a:pPr marL="0" indent="0">
              <a:buNone/>
            </a:pPr>
            <a:r>
              <a:rPr lang="en-US" dirty="0"/>
              <a:t>Index: 7bits (2^7 = 128)</a:t>
            </a:r>
          </a:p>
          <a:p>
            <a:pPr marL="0" indent="0">
              <a:buNone/>
            </a:pPr>
            <a:r>
              <a:rPr lang="en-US" dirty="0"/>
              <a:t>Tag: 20bits = 32 - (5 + 7)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9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C24A-E55E-C64F-A749-4B9316C0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909"/>
          </a:xfrm>
          <a:solidFill>
            <a:srgbClr val="00206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3F6614-5727-C846-B781-248620CDC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790542"/>
              </p:ext>
            </p:extLst>
          </p:nvPr>
        </p:nvGraphicFramePr>
        <p:xfrm>
          <a:off x="838200" y="1649056"/>
          <a:ext cx="365885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25">
                  <a:extLst>
                    <a:ext uri="{9D8B030D-6E8A-4147-A177-3AD203B41FA5}">
                      <a16:colId xmlns:a16="http://schemas.microsoft.com/office/drawing/2014/main" val="1809699251"/>
                    </a:ext>
                  </a:extLst>
                </a:gridCol>
                <a:gridCol w="1829425">
                  <a:extLst>
                    <a:ext uri="{9D8B030D-6E8A-4147-A177-3AD203B41FA5}">
                      <a16:colId xmlns:a16="http://schemas.microsoft.com/office/drawing/2014/main" val="35529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1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0x1234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8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0x1235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8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0x1236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0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0x1237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92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0x1234 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9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0x1235 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07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0x1234 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01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0x1235 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4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0x1236 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4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0x1237 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891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498E18-1B23-2A46-B417-2C19D0ACD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685"/>
              </p:ext>
            </p:extLst>
          </p:nvPr>
        </p:nvGraphicFramePr>
        <p:xfrm>
          <a:off x="4900611" y="1649056"/>
          <a:ext cx="64531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063">
                  <a:extLst>
                    <a:ext uri="{9D8B030D-6E8A-4147-A177-3AD203B41FA5}">
                      <a16:colId xmlns:a16="http://schemas.microsoft.com/office/drawing/2014/main" val="3916512447"/>
                    </a:ext>
                  </a:extLst>
                </a:gridCol>
                <a:gridCol w="2151063">
                  <a:extLst>
                    <a:ext uri="{9D8B030D-6E8A-4147-A177-3AD203B41FA5}">
                      <a16:colId xmlns:a16="http://schemas.microsoft.com/office/drawing/2014/main" val="444401336"/>
                    </a:ext>
                  </a:extLst>
                </a:gridCol>
                <a:gridCol w="2151063">
                  <a:extLst>
                    <a:ext uri="{9D8B030D-6E8A-4147-A177-3AD203B41FA5}">
                      <a16:colId xmlns:a16="http://schemas.microsoft.com/office/drawing/2014/main" val="270113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Way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6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2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739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C22F92-7B70-3143-8044-BD1BCAA21CD2}"/>
              </a:ext>
            </a:extLst>
          </p:cNvPr>
          <p:cNvSpPr txBox="1"/>
          <p:nvPr/>
        </p:nvSpPr>
        <p:spPr>
          <a:xfrm>
            <a:off x="7048499" y="2020650"/>
            <a:ext cx="215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0x1234 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0B157-08F6-5B4F-993A-204F2DB04BBF}"/>
              </a:ext>
            </a:extLst>
          </p:cNvPr>
          <p:cNvSpPr txBox="1"/>
          <p:nvPr/>
        </p:nvSpPr>
        <p:spPr>
          <a:xfrm>
            <a:off x="9191627" y="2020650"/>
            <a:ext cx="215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0x1235 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DE46F-479D-994F-8006-F4BC9DD7AC12}"/>
              </a:ext>
            </a:extLst>
          </p:cNvPr>
          <p:cNvSpPr txBox="1"/>
          <p:nvPr/>
        </p:nvSpPr>
        <p:spPr>
          <a:xfrm>
            <a:off x="7038506" y="2018388"/>
            <a:ext cx="2143128" cy="371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0x1236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41E4A-1113-1C44-9AFD-920B4F69808A}"/>
              </a:ext>
            </a:extLst>
          </p:cNvPr>
          <p:cNvSpPr txBox="1"/>
          <p:nvPr/>
        </p:nvSpPr>
        <p:spPr>
          <a:xfrm>
            <a:off x="9191627" y="2018388"/>
            <a:ext cx="2143128" cy="371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0x1237 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CF076-3CA1-2540-AF5A-7F4DAA59834E}"/>
              </a:ext>
            </a:extLst>
          </p:cNvPr>
          <p:cNvSpPr txBox="1"/>
          <p:nvPr/>
        </p:nvSpPr>
        <p:spPr>
          <a:xfrm>
            <a:off x="7075665" y="2386274"/>
            <a:ext cx="2133135" cy="371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0x1234 0020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015C2-BC62-AA4B-87D5-B73CD3284990}"/>
              </a:ext>
            </a:extLst>
          </p:cNvPr>
          <p:cNvSpPr txBox="1"/>
          <p:nvPr/>
        </p:nvSpPr>
        <p:spPr>
          <a:xfrm>
            <a:off x="9201620" y="2387867"/>
            <a:ext cx="2133135" cy="371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0x1235 0020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26437D-8757-9248-A472-571AE09AF5DD}"/>
              </a:ext>
            </a:extLst>
          </p:cNvPr>
          <p:cNvSpPr txBox="1"/>
          <p:nvPr/>
        </p:nvSpPr>
        <p:spPr>
          <a:xfrm>
            <a:off x="9215904" y="2373035"/>
            <a:ext cx="2133135" cy="371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0x1237 0020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10FBD-AF5A-0E49-9212-1C9CD1047618}"/>
              </a:ext>
            </a:extLst>
          </p:cNvPr>
          <p:cNvSpPr txBox="1"/>
          <p:nvPr/>
        </p:nvSpPr>
        <p:spPr>
          <a:xfrm>
            <a:off x="7075665" y="2395152"/>
            <a:ext cx="2133135" cy="371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0x1236 0020</a:t>
            </a:r>
          </a:p>
        </p:txBody>
      </p:sp>
      <p:pic>
        <p:nvPicPr>
          <p:cNvPr id="22" name="Graphic 21" descr="Warning">
            <a:extLst>
              <a:ext uri="{FF2B5EF4-FFF2-40B4-BE49-F238E27FC236}">
                <a16:creationId xmlns:a16="http://schemas.microsoft.com/office/drawing/2014/main" id="{A27B15CA-A266-C747-949B-C7877CB89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4673" y="2373035"/>
            <a:ext cx="368506" cy="368506"/>
          </a:xfrm>
          <a:prstGeom prst="rect">
            <a:avLst/>
          </a:prstGeom>
        </p:spPr>
      </p:pic>
      <p:pic>
        <p:nvPicPr>
          <p:cNvPr id="23" name="Graphic 22" descr="Warning">
            <a:extLst>
              <a:ext uri="{FF2B5EF4-FFF2-40B4-BE49-F238E27FC236}">
                <a16:creationId xmlns:a16="http://schemas.microsoft.com/office/drawing/2014/main" id="{06170F4E-833E-6A40-82A4-4DEF969B6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3238" y="2395332"/>
            <a:ext cx="368506" cy="3685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E40CB5-FC56-574E-98E1-42836C9A0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611" y="2997287"/>
            <a:ext cx="2782960" cy="34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4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1" grpId="0"/>
      <p:bldP spid="15" grpId="0"/>
      <p:bldP spid="15" grpId="1"/>
      <p:bldP spid="16" grpId="0"/>
      <p:bldP spid="16" grpId="1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C24A-E55E-C64F-A749-4B9316C0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909"/>
          </a:xfrm>
          <a:solidFill>
            <a:srgbClr val="00206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– Only Write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3F6614-5727-C846-B781-248620CDC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357422"/>
              </p:ext>
            </p:extLst>
          </p:nvPr>
        </p:nvGraphicFramePr>
        <p:xfrm>
          <a:off x="838200" y="1649056"/>
          <a:ext cx="365885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25">
                  <a:extLst>
                    <a:ext uri="{9D8B030D-6E8A-4147-A177-3AD203B41FA5}">
                      <a16:colId xmlns:a16="http://schemas.microsoft.com/office/drawing/2014/main" val="1809699251"/>
                    </a:ext>
                  </a:extLst>
                </a:gridCol>
                <a:gridCol w="1829425">
                  <a:extLst>
                    <a:ext uri="{9D8B030D-6E8A-4147-A177-3AD203B41FA5}">
                      <a16:colId xmlns:a16="http://schemas.microsoft.com/office/drawing/2014/main" val="35529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1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0xFFC1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8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0xFFC2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8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0xFFD3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0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0xFFD6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92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9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07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01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4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4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891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498E18-1B23-2A46-B417-2C19D0ACDB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00611" y="1649056"/>
          <a:ext cx="64531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063">
                  <a:extLst>
                    <a:ext uri="{9D8B030D-6E8A-4147-A177-3AD203B41FA5}">
                      <a16:colId xmlns:a16="http://schemas.microsoft.com/office/drawing/2014/main" val="3916512447"/>
                    </a:ext>
                  </a:extLst>
                </a:gridCol>
                <a:gridCol w="2151063">
                  <a:extLst>
                    <a:ext uri="{9D8B030D-6E8A-4147-A177-3AD203B41FA5}">
                      <a16:colId xmlns:a16="http://schemas.microsoft.com/office/drawing/2014/main" val="444401336"/>
                    </a:ext>
                  </a:extLst>
                </a:gridCol>
                <a:gridCol w="2151063">
                  <a:extLst>
                    <a:ext uri="{9D8B030D-6E8A-4147-A177-3AD203B41FA5}">
                      <a16:colId xmlns:a16="http://schemas.microsoft.com/office/drawing/2014/main" val="270113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Way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6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2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739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E1A11B-88CC-9A47-A1E0-D6B175A4B75D}"/>
              </a:ext>
            </a:extLst>
          </p:cNvPr>
          <p:cNvSpPr txBox="1"/>
          <p:nvPr/>
        </p:nvSpPr>
        <p:spPr>
          <a:xfrm>
            <a:off x="7068871" y="2020650"/>
            <a:ext cx="211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0xFFC1 0000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288983-8E89-CC49-BA36-5EDDCE429EA7}"/>
              </a:ext>
            </a:extLst>
          </p:cNvPr>
          <p:cNvSpPr txBox="1"/>
          <p:nvPr/>
        </p:nvSpPr>
        <p:spPr>
          <a:xfrm>
            <a:off x="9184289" y="2020650"/>
            <a:ext cx="211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0xFFC2 0000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FD28D-49FB-0D45-8411-EE9C28D50B5A}"/>
              </a:ext>
            </a:extLst>
          </p:cNvPr>
          <p:cNvSpPr txBox="1"/>
          <p:nvPr/>
        </p:nvSpPr>
        <p:spPr>
          <a:xfrm>
            <a:off x="7067622" y="2020650"/>
            <a:ext cx="211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0xFFD3 0000</a:t>
            </a:r>
          </a:p>
        </p:txBody>
      </p:sp>
      <p:pic>
        <p:nvPicPr>
          <p:cNvPr id="24" name="Graphic 23" descr="Warning">
            <a:extLst>
              <a:ext uri="{FF2B5EF4-FFF2-40B4-BE49-F238E27FC236}">
                <a16:creationId xmlns:a16="http://schemas.microsoft.com/office/drawing/2014/main" id="{DF897D73-39E5-914D-8A25-879DF0A4A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2939" y="2020650"/>
            <a:ext cx="368506" cy="368506"/>
          </a:xfrm>
          <a:prstGeom prst="rect">
            <a:avLst/>
          </a:prstGeom>
        </p:spPr>
      </p:pic>
      <p:pic>
        <p:nvPicPr>
          <p:cNvPr id="26" name="Graphic 25" descr="Warning">
            <a:extLst>
              <a:ext uri="{FF2B5EF4-FFF2-40B4-BE49-F238E27FC236}">
                <a16:creationId xmlns:a16="http://schemas.microsoft.com/office/drawing/2014/main" id="{B6C37AB8-8F46-2742-A9C2-ECA253085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606" y="2020650"/>
            <a:ext cx="368506" cy="36850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5FDC7A2-B558-144D-B771-FFCBCB8A60BE}"/>
              </a:ext>
            </a:extLst>
          </p:cNvPr>
          <p:cNvSpPr txBox="1"/>
          <p:nvPr/>
        </p:nvSpPr>
        <p:spPr>
          <a:xfrm>
            <a:off x="9185990" y="2041966"/>
            <a:ext cx="211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0xFFD6 0000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21F92-1F37-154C-9709-AF944DA6A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611" y="2958998"/>
            <a:ext cx="3043953" cy="353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0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9" grpId="0"/>
      <p:bldP spid="19" grpId="1"/>
      <p:bldP spid="21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224</Words>
  <Application>Microsoft Macintosh PowerPoint</Application>
  <PresentationFormat>Widescreen</PresentationFormat>
  <Paragraphs>92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3: Cache Design</vt:lpstr>
      <vt:lpstr>Cache</vt:lpstr>
      <vt:lpstr>Cache</vt:lpstr>
      <vt:lpstr>Policy</vt:lpstr>
      <vt:lpstr>Example</vt:lpstr>
      <vt:lpstr>Example</vt:lpstr>
      <vt:lpstr>Example – Only Write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Cache Design</dc:title>
  <dc:creator>최원교</dc:creator>
  <cp:lastModifiedBy>최원교</cp:lastModifiedBy>
  <cp:revision>18</cp:revision>
  <cp:lastPrinted>2018-12-06T08:16:42Z</cp:lastPrinted>
  <dcterms:created xsi:type="dcterms:W3CDTF">2018-12-06T05:37:27Z</dcterms:created>
  <dcterms:modified xsi:type="dcterms:W3CDTF">2018-12-07T05:46:22Z</dcterms:modified>
</cp:coreProperties>
</file>