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45454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lamkanak/Android-Week-View/network" TargetMode="External"/><Relationship Id="rId4" Type="http://schemas.openxmlformats.org/officeDocument/2006/relationships/hyperlink" Target="https://github.com/alamkanak" TargetMode="External"/><Relationship Id="rId5" Type="http://schemas.openxmlformats.org/officeDocument/2006/relationships/hyperlink" Target="https://github.com/alamkanak/Android-Week-View" TargetMode="External"/><Relationship Id="rId6" Type="http://schemas.openxmlformats.org/officeDocument/2006/relationships/hyperlink" Target="https://github.com/alamkanak/Android-Week-View" TargetMode="External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349850" y="936000"/>
            <a:ext cx="6426300" cy="1092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7C7C7C"/>
                </a:solidFill>
              </a:rPr>
              <a:t>#</a:t>
            </a:r>
            <a:r>
              <a:rPr lang="en" sz="6000">
                <a:solidFill>
                  <a:srgbClr val="17CDA5"/>
                </a:solidFill>
              </a:rPr>
              <a:t>GOALS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462125"/>
            <a:ext cx="8520600" cy="182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Tacofest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7C7C7C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C7C7C"/>
                </a:solidFill>
              </a:rPr>
              <a:t>Okori Sanipe 100884359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C7C7C"/>
                </a:solidFill>
              </a:rPr>
              <a:t>Tahani Alharbi 100878661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C7C7C"/>
                </a:solidFill>
              </a:rPr>
              <a:t>Chola Chikolwa 100985505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C7C7C"/>
                </a:solidFill>
              </a:rPr>
              <a:t>Ugochinyere Okehi 100906729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>
                <a:solidFill>
                  <a:srgbClr val="17CDA5"/>
                </a:solidFill>
              </a:rPr>
              <a:t>Design Pattern</a:t>
            </a:r>
            <a:r>
              <a:rPr lang="en"/>
              <a:t>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7C7C"/>
                </a:solidFill>
              </a:rPr>
              <a:t>SINGLETON: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Used with the database.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one consistent copy of all the database.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ensures that no extra space is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Design Pattern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7C7C"/>
                </a:solidFill>
              </a:rPr>
              <a:t>BLACKBOARD: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5A5A5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allows us to validate and update our database as the student enters their personal and course information.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coupling is minimized.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will be beneficial when making future adjustments.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Design Pattern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C7C7C"/>
                </a:solidFill>
              </a:rPr>
              <a:t>BLACKBOARD: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descr="Screen Shot 2016-11-30 at 4.05.15 P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225" y="625225"/>
            <a:ext cx="5613400" cy="41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Database Schema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A5A5"/>
                </a:solidFill>
              </a:rPr>
              <a:t>Android built in SQLite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200" y="1770600"/>
            <a:ext cx="5777800" cy="30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External API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A5A5"/>
                </a:solidFill>
              </a:rPr>
              <a:t>Graph MPAndroidChart by PhilJay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25" y="1539100"/>
            <a:ext cx="6468350" cy="30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Schedule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56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lnSpc>
                <a:spcPct val="166666"/>
              </a:lnSpc>
              <a:spcBef>
                <a:spcPts val="0"/>
              </a:spcBef>
              <a:spcAft>
                <a:spcPts val="1500"/>
              </a:spcAft>
              <a:buClr>
                <a:srgbClr val="333333"/>
              </a:buClr>
              <a:buSzPct val="94444"/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hlinkClick r:id="rId3"/>
            </a:endParaRPr>
          </a:p>
          <a:p>
            <a:pPr lvl="0">
              <a:lnSpc>
                <a:spcPct val="144444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rgbClr val="A5A5A5"/>
                </a:solidFill>
                <a:hlinkClick r:id="rId4"/>
              </a:rPr>
              <a:t>alamkanak</a:t>
            </a:r>
            <a:r>
              <a:rPr lang="en" sz="1350">
                <a:solidFill>
                  <a:srgbClr val="A5A5A5"/>
                </a:solidFill>
              </a:rPr>
              <a:t>/</a:t>
            </a:r>
            <a:r>
              <a:rPr lang="en" sz="1350">
                <a:solidFill>
                  <a:srgbClr val="A5A5A5"/>
                </a:solidFill>
                <a:hlinkClick r:id="rId5"/>
              </a:rPr>
              <a:t>Android-Week-View</a:t>
            </a:r>
          </a:p>
          <a:p>
            <a:pPr lvl="0"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4078C0"/>
              </a:solidFill>
              <a:hlinkClick r:id="rId6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725" y="1416523"/>
            <a:ext cx="2066925" cy="32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Difficulties/ C</a:t>
            </a:r>
            <a:r>
              <a:rPr lang="en">
                <a:solidFill>
                  <a:srgbClr val="17CDA5"/>
                </a:solidFill>
              </a:rPr>
              <a:t>hallenges: </a:t>
            </a:r>
            <a:r>
              <a:rPr lang="en">
                <a:solidFill>
                  <a:srgbClr val="17CDA5"/>
                </a:solidFill>
              </a:rPr>
              <a:t>Things you should know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40400" y="1017725"/>
            <a:ext cx="8463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5A5A5"/>
              </a:buClr>
              <a:buSzPct val="100000"/>
              <a:buChar char="-"/>
            </a:pPr>
            <a:r>
              <a:rPr lang="en" sz="1800">
                <a:solidFill>
                  <a:srgbClr val="A5A5A5"/>
                </a:solidFill>
              </a:rPr>
              <a:t>Choosing between observer design pattern and blackboard design pattern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5A5A5"/>
              </a:buClr>
              <a:buSzPct val="100000"/>
              <a:buChar char="-"/>
            </a:pPr>
            <a:r>
              <a:rPr lang="en" sz="1800">
                <a:solidFill>
                  <a:srgbClr val="A5A5A5"/>
                </a:solidFill>
              </a:rPr>
              <a:t>All data/code is on the client, we have no server code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A5A5A5"/>
              </a:buClr>
              <a:buSzPct val="100000"/>
              <a:buChar char="-"/>
            </a:pPr>
            <a:r>
              <a:rPr lang="en" sz="1800">
                <a:solidFill>
                  <a:srgbClr val="A5A5A5"/>
                </a:solidFill>
              </a:rPr>
              <a:t>Lack of mobile app experience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Possible additions to #Goals 	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7C7C7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Ability for students; who use the app, to view other students courses and grades 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Ability to add Professors as the Admin managers who manage the courses in the system </a:t>
            </a:r>
          </a:p>
          <a:p>
            <a:pPr indent="-342900" lvl="0" marL="45720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Ability for students to add a more flexible schedule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7C7C7C"/>
                </a:solidFill>
              </a:rPr>
              <a:t>ROLES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017725"/>
            <a:ext cx="8520600" cy="369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7CDA5"/>
                </a:solidFill>
              </a:rPr>
              <a:t>Tahani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5A5A5"/>
                </a:solidFill>
              </a:rPr>
              <a:t>Design interface, grades detail, edit grades, Ruby (notification system), LaTeX document editing, and creating diagrams.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7CDA5"/>
                </a:solidFill>
              </a:rPr>
              <a:t>Chola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5A5A5"/>
                </a:solidFill>
              </a:rPr>
              <a:t>Strategy, presentation preparation, code checks/debugging, refactoring, naming, student profile, battery, finding resources to further knowledge of android studio and mobile development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7CDA5"/>
                </a:solidFill>
              </a:rPr>
              <a:t>Ugochi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5A5A5"/>
                </a:solidFill>
              </a:rPr>
              <a:t>Database, Progress report showing the graphs, the course, enter actual grade, course Profile, logic of displaying and editing the grades, edit and delete student, course and course work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17CDA5"/>
                </a:solidFill>
              </a:rPr>
              <a:t>Okori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A5A5A5"/>
                </a:solidFill>
              </a:rPr>
              <a:t>Strategy, presentation preparation, EnterAssign, EnterOffice, Course, LaTeX document editing, schedule.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The Goal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To allow students to be able to visualize their progress in all their courses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Have students manage their time better </a:t>
            </a:r>
          </a:p>
          <a:p>
            <a:pPr indent="-342900" lvl="0" marL="457200" rtl="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Tell students what is required of them to reach their goals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How?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Students enter class times, office hours and passing/desired grade </a:t>
            </a:r>
          </a:p>
          <a:p>
            <a:pPr indent="-342900" lvl="0" marL="457200" rtl="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We set alerts, calculate how well students are achieving their goals and manage the changes that they make to their account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Functional Requirements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A5A5"/>
                </a:solidFill>
              </a:rPr>
              <a:t>Students must be able to: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Add course profile (add course info and desired/passing grade)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Remove course profile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Manage course profile (add/edit/delete grades)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View their progress and what grade must be achieved on future coursework to reach their goal </a:t>
            </a:r>
          </a:p>
          <a:p>
            <a:pPr indent="-342900" lvl="0" marL="45720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Manage their schedule (add/edit/delete different school related events)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Non-functional Requirements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C7C7C"/>
                </a:solidFill>
              </a:rPr>
              <a:t>Usability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Clear naming convention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Visually appealing and clutter-free design </a:t>
            </a:r>
          </a:p>
          <a:p>
            <a:pPr indent="-342900" lvl="0" marL="457200" rtl="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Provide help/about tabs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C7C7C"/>
                </a:solidFill>
              </a:rPr>
              <a:t>Efficiency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Make calculations quickly </a:t>
            </a:r>
          </a:p>
          <a:p>
            <a:pPr indent="-342900" lvl="0" marL="45720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Show views quickly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Use Case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63" y="1152463"/>
            <a:ext cx="64103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Ruby Notification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1209663"/>
            <a:ext cx="64960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System Architecture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Where Architecture is in the Development life cycle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First step after thorough requirements document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Difference between style and pattern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Style: language, Pattern: class arrangement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Distinction between prescriptive and descriptive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Prescriptive:  Object-oriented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Descriptive:   Implicit Invocation - Events based &amp;  Blackboard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Process of discovering style</a:t>
            </a:r>
          </a:p>
          <a:p>
            <a:pPr indent="-317500" lvl="1" marL="914400" rtl="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Clustering finding interactions between components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Blackboard Architectural Style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4275"/>
            <a:ext cx="2292300" cy="341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C7C7C"/>
                </a:solidFill>
              </a:rPr>
              <a:t>Data-driven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A5A5"/>
                </a:solidFill>
              </a:rPr>
              <a:t>Components are separate and access data source individually are all connected through controller </a:t>
            </a:r>
          </a:p>
        </p:txBody>
      </p:sp>
      <p:pic>
        <p:nvPicPr>
          <p:cNvPr descr="Screen Shot 2016-12-01 at 2.05.29 PM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400" y="1170125"/>
            <a:ext cx="49720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7CDA5"/>
                </a:solidFill>
              </a:rPr>
              <a:t>Events-Based Architectural Style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3012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5A5A5"/>
                </a:solidFill>
              </a:rPr>
              <a:t>Motivated by all events that are not initiated by the user but are handled by the app in the background through the controller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Clr>
                <a:srgbClr val="A5A5A5"/>
              </a:buClr>
              <a:buSzPct val="100000"/>
              <a:buChar char="-"/>
            </a:pPr>
            <a:r>
              <a:rPr lang="en">
                <a:solidFill>
                  <a:srgbClr val="A5A5A5"/>
                </a:solidFill>
              </a:rPr>
              <a:t>Explain what components do</a:t>
            </a:r>
          </a:p>
        </p:txBody>
      </p:sp>
      <p:pic>
        <p:nvPicPr>
          <p:cNvPr descr="Screen Shot 2016-12-01 at 2.06.19 PM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225" y="1511800"/>
            <a:ext cx="5514900" cy="200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