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1" y="-3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28FE7FF-7692-4253-A251-F526B803F6BE}" type="datetimeFigureOut">
              <a:rPr lang="en-CA" smtClean="0"/>
              <a:t>28/07/2014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AE966A-1287-418D-AB06-3D4C802F7976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E7FF-7692-4253-A251-F526B803F6BE}" type="datetimeFigureOut">
              <a:rPr lang="en-CA" smtClean="0"/>
              <a:t>28/07/2014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966A-1287-418D-AB06-3D4C802F797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E7FF-7692-4253-A251-F526B803F6BE}" type="datetimeFigureOut">
              <a:rPr lang="en-CA" smtClean="0"/>
              <a:t>28/07/2014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966A-1287-418D-AB06-3D4C802F7976}" type="slidenum">
              <a:rPr lang="en-CA" smtClean="0"/>
              <a:t>‹#›</a:t>
            </a:fld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E7FF-7692-4253-A251-F526B803F6BE}" type="datetimeFigureOut">
              <a:rPr lang="en-CA" smtClean="0"/>
              <a:t>28/07/2014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966A-1287-418D-AB06-3D4C802F7976}" type="slidenum">
              <a:rPr lang="en-CA" smtClean="0"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28FE7FF-7692-4253-A251-F526B803F6BE}" type="datetimeFigureOut">
              <a:rPr lang="en-CA" smtClean="0"/>
              <a:t>28/07/2014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AE966A-1287-418D-AB06-3D4C802F7976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E7FF-7692-4253-A251-F526B803F6BE}" type="datetimeFigureOut">
              <a:rPr lang="en-CA" smtClean="0"/>
              <a:t>28/07/2014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966A-1287-418D-AB06-3D4C802F7976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E7FF-7692-4253-A251-F526B803F6BE}" type="datetimeFigureOut">
              <a:rPr lang="en-CA" smtClean="0"/>
              <a:t>28/07/2014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966A-1287-418D-AB06-3D4C802F7976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E7FF-7692-4253-A251-F526B803F6BE}" type="datetimeFigureOut">
              <a:rPr lang="en-CA" smtClean="0"/>
              <a:t>28/07/2014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966A-1287-418D-AB06-3D4C802F7976}" type="slidenum">
              <a:rPr lang="en-CA" smtClean="0"/>
              <a:t>‹#›</a:t>
            </a:fld>
            <a:endParaRPr lang="en-CA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E7FF-7692-4253-A251-F526B803F6BE}" type="datetimeFigureOut">
              <a:rPr lang="en-CA" smtClean="0"/>
              <a:t>28/07/2014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966A-1287-418D-AB06-3D4C802F7976}" type="slidenum">
              <a:rPr lang="en-CA" smtClean="0"/>
              <a:t>‹#›</a:t>
            </a:fld>
            <a:endParaRPr lang="en-CA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E7FF-7692-4253-A251-F526B803F6BE}" type="datetimeFigureOut">
              <a:rPr lang="en-CA" smtClean="0"/>
              <a:t>28/07/2014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966A-1287-418D-AB06-3D4C802F7976}" type="slidenum">
              <a:rPr lang="en-CA" smtClean="0"/>
              <a:t>‹#›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E7FF-7692-4253-A251-F526B803F6BE}" type="datetimeFigureOut">
              <a:rPr lang="en-CA" smtClean="0"/>
              <a:t>28/07/2014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966A-1287-418D-AB06-3D4C802F7976}" type="slidenum">
              <a:rPr lang="en-CA" smtClean="0"/>
              <a:t>‹#›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8FE7FF-7692-4253-A251-F526B803F6BE}" type="datetimeFigureOut">
              <a:rPr lang="en-CA" smtClean="0"/>
              <a:t>28/07/2014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AE966A-1287-418D-AB06-3D4C802F7976}" type="slidenum">
              <a:rPr lang="en-CA" smtClean="0"/>
              <a:t>‹#›</a:t>
            </a:fld>
            <a:endParaRPr lang="en-CA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STA457 Midterm test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Histogram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350" y="1268760"/>
            <a:ext cx="8367713" cy="474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100 points scale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Undergraduate</a:t>
            </a:r>
          </a:p>
          <a:p>
            <a:pPr lvl="1"/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Min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. 1st Qu. 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000" b="1" dirty="0" smtClean="0">
                <a:latin typeface="Courier New" pitchFamily="49" charset="0"/>
                <a:cs typeface="Courier New" pitchFamily="49" charset="0"/>
              </a:rPr>
              <a:t>Median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Mean 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  3rd 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Qu. 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 Max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   NA's </a:t>
            </a:r>
          </a:p>
          <a:p>
            <a:pPr lvl="1"/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7.50  47.50   </a:t>
            </a:r>
            <a:r>
              <a:rPr lang="en-CA" sz="2000" b="1" dirty="0" smtClean="0">
                <a:latin typeface="Courier New" pitchFamily="49" charset="0"/>
                <a:cs typeface="Courier New" pitchFamily="49" charset="0"/>
              </a:rPr>
              <a:t>67.50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  63.23  82.50    100.00  16 </a:t>
            </a:r>
          </a:p>
          <a:p>
            <a:pPr lvl="2"/>
            <a:r>
              <a:rPr lang="en-CA" sz="1800" dirty="0" smtClean="0">
                <a:latin typeface="Courier New" pitchFamily="49" charset="0"/>
                <a:cs typeface="Courier New" pitchFamily="49" charset="0"/>
              </a:rPr>
              <a:t>Standard deviation 22.59</a:t>
            </a:r>
            <a:endParaRPr lang="it-IT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 60+      70+     80 +     90+   </a:t>
            </a:r>
          </a:p>
          <a:p>
            <a:pPr lvl="1"/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 57.52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  43.4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% 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 26.5%    9.7%</a:t>
            </a:r>
          </a:p>
          <a:p>
            <a:pPr lvl="1"/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3 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students 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got 100 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points</a:t>
            </a:r>
            <a:endParaRPr lang="it-IT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Graduate</a:t>
            </a:r>
          </a:p>
          <a:p>
            <a:pPr lvl="1"/>
            <a:r>
              <a:rPr lang="en-CA" sz="2000" b="1" dirty="0" smtClean="0">
                <a:latin typeface="Courier New" pitchFamily="49" charset="0"/>
                <a:cs typeface="Courier New" pitchFamily="49" charset="0"/>
              </a:rPr>
              <a:t>Median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  Mean   Max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.    NA's </a:t>
            </a:r>
          </a:p>
          <a:p>
            <a:pPr lvl="1"/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87.5    77.88  100.00  2</a:t>
            </a:r>
          </a:p>
          <a:p>
            <a:pPr lvl="2"/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dirty="0" smtClean="0">
                <a:latin typeface="Courier New" pitchFamily="49" charset="0"/>
                <a:cs typeface="Courier New" pitchFamily="49" charset="0"/>
              </a:rPr>
              <a:t>Standard deviation </a:t>
            </a:r>
            <a:r>
              <a:rPr lang="en-CA" sz="1800" dirty="0" smtClean="0">
                <a:latin typeface="Courier New" pitchFamily="49" charset="0"/>
                <a:cs typeface="Courier New" pitchFamily="49" charset="0"/>
              </a:rPr>
              <a:t>25.39</a:t>
            </a:r>
            <a:endParaRPr lang="it-IT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4 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students got 100 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but 5 students below 85 (13 total)</a:t>
            </a:r>
            <a:endParaRPr lang="it-IT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CA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CA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it-IT" sz="1700" dirty="0" smtClean="0">
              <a:latin typeface="Courier New" pitchFamily="49" charset="0"/>
              <a:cs typeface="Courier New" pitchFamily="49" charset="0"/>
            </a:endParaRPr>
          </a:p>
          <a:p>
            <a:endParaRPr lang="it-IT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CA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Proposal to discuss in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New weighting schemes for undergraduate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CA" dirty="0" smtClean="0"/>
              <a:t>Scheme One: 40% midterm and 60% final exam</a:t>
            </a:r>
          </a:p>
          <a:p>
            <a:pPr marL="457200" indent="-457200">
              <a:buNone/>
            </a:pPr>
            <a:r>
              <a:rPr lang="en-CA" dirty="0" smtClean="0"/>
              <a:t>New scheme two: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CA" dirty="0" smtClean="0"/>
              <a:t>Scheme Two-option 1: </a:t>
            </a:r>
            <a:r>
              <a:rPr lang="en-CA" dirty="0" smtClean="0"/>
              <a:t>10% midterm and 90% </a:t>
            </a:r>
            <a:r>
              <a:rPr lang="en-CA" dirty="0" smtClean="0"/>
              <a:t>final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CA" dirty="0" smtClean="0"/>
              <a:t>Scheme </a:t>
            </a:r>
            <a:r>
              <a:rPr lang="en-CA" dirty="0" smtClean="0"/>
              <a:t>Two-option 2: </a:t>
            </a:r>
            <a:r>
              <a:rPr lang="en-CA" dirty="0" smtClean="0"/>
              <a:t>5 </a:t>
            </a:r>
            <a:r>
              <a:rPr lang="en-CA" dirty="0" smtClean="0"/>
              <a:t>points (out of 40) </a:t>
            </a:r>
            <a:r>
              <a:rPr lang="en-CA" dirty="0" smtClean="0"/>
              <a:t>added to all </a:t>
            </a:r>
            <a:r>
              <a:rPr lang="en-CA" dirty="0" smtClean="0"/>
              <a:t>students</a:t>
            </a:r>
          </a:p>
          <a:p>
            <a:pPr marL="1005840" lvl="2" indent="-457200"/>
            <a:r>
              <a:rPr lang="en-CA" dirty="0" smtClean="0"/>
              <a:t>The final mark of this course will be capped at 100</a:t>
            </a:r>
            <a:endParaRPr lang="en-CA" dirty="0" smtClean="0"/>
          </a:p>
          <a:p>
            <a:pPr marL="457200" indent="-457200"/>
            <a:r>
              <a:rPr lang="en-CA" b="1" u="sng" dirty="0" smtClean="0"/>
              <a:t>Max (Scheme one, Scheme Two)</a:t>
            </a:r>
          </a:p>
          <a:p>
            <a:pPr marL="457200" indent="-457200"/>
            <a:r>
              <a:rPr lang="en-CA" dirty="0" smtClean="0"/>
              <a:t>Discuss graduate student project on Wednesday</a:t>
            </a:r>
          </a:p>
          <a:p>
            <a:pPr marL="731520" lvl="1" indent="-457200"/>
            <a:r>
              <a:rPr lang="en-CA" dirty="0" smtClean="0"/>
              <a:t>Causality analysis and Transfer function noise modeling</a:t>
            </a:r>
          </a:p>
          <a:p>
            <a:pPr marL="731520" lvl="1" indent="-457200"/>
            <a:r>
              <a:rPr lang="en-CA" dirty="0" smtClean="0"/>
              <a:t>Two in a group</a:t>
            </a:r>
          </a:p>
          <a:p>
            <a:pPr marL="731520" lvl="1" indent="-457200">
              <a:buFont typeface="+mj-lt"/>
              <a:buAutoNum type="arabicPeriod"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49</TotalTime>
  <Words>168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Origin</vt:lpstr>
      <vt:lpstr>STA457 Midterm test</vt:lpstr>
      <vt:lpstr>Histogram</vt:lpstr>
      <vt:lpstr>100 points scale</vt:lpstr>
      <vt:lpstr>Proposal to discuss in class</vt:lpstr>
    </vt:vector>
  </TitlesOfParts>
  <Company>CPP Investment Board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jenwenlin</dc:creator>
  <cp:lastModifiedBy>jenwenlin</cp:lastModifiedBy>
  <cp:revision>20</cp:revision>
  <dcterms:created xsi:type="dcterms:W3CDTF">2014-07-28T14:38:50Z</dcterms:created>
  <dcterms:modified xsi:type="dcterms:W3CDTF">2014-07-28T15:28:29Z</dcterms:modified>
</cp:coreProperties>
</file>