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348" r:id="rId2"/>
    <p:sldId id="321" r:id="rId3"/>
    <p:sldId id="410" r:id="rId4"/>
    <p:sldId id="904" r:id="rId5"/>
    <p:sldId id="905" r:id="rId6"/>
    <p:sldId id="906" r:id="rId7"/>
    <p:sldId id="907" r:id="rId8"/>
    <p:sldId id="1020" r:id="rId9"/>
    <p:sldId id="1021" r:id="rId10"/>
    <p:sldId id="1022" r:id="rId11"/>
    <p:sldId id="1023" r:id="rId12"/>
    <p:sldId id="943" r:id="rId13"/>
    <p:sldId id="828" r:id="rId14"/>
    <p:sldId id="829" r:id="rId15"/>
    <p:sldId id="830" r:id="rId16"/>
    <p:sldId id="831" r:id="rId17"/>
    <p:sldId id="948" r:id="rId18"/>
    <p:sldId id="1016" r:id="rId19"/>
    <p:sldId id="1017" r:id="rId20"/>
    <p:sldId id="1018" r:id="rId21"/>
    <p:sldId id="1019" r:id="rId22"/>
    <p:sldId id="774" r:id="rId23"/>
    <p:sldId id="922" r:id="rId24"/>
    <p:sldId id="923" r:id="rId25"/>
    <p:sldId id="924" r:id="rId26"/>
    <p:sldId id="1006" r:id="rId27"/>
    <p:sldId id="1007" r:id="rId28"/>
    <p:sldId id="925" r:id="rId29"/>
    <p:sldId id="974" r:id="rId30"/>
    <p:sldId id="1008" r:id="rId31"/>
    <p:sldId id="926" r:id="rId32"/>
    <p:sldId id="975" r:id="rId33"/>
    <p:sldId id="976" r:id="rId34"/>
    <p:sldId id="921" r:id="rId35"/>
    <p:sldId id="1009" r:id="rId36"/>
    <p:sldId id="1010" r:id="rId37"/>
    <p:sldId id="1011" r:id="rId38"/>
    <p:sldId id="789" r:id="rId39"/>
    <p:sldId id="964" r:id="rId40"/>
    <p:sldId id="965" r:id="rId41"/>
    <p:sldId id="1012" r:id="rId42"/>
    <p:sldId id="1013" r:id="rId43"/>
    <p:sldId id="966" r:id="rId44"/>
    <p:sldId id="967" r:id="rId45"/>
    <p:sldId id="1014" r:id="rId46"/>
    <p:sldId id="1015" r:id="rId47"/>
    <p:sldId id="982" r:id="rId48"/>
    <p:sldId id="788" r:id="rId49"/>
    <p:sldId id="867" r:id="rId50"/>
    <p:sldId id="868" r:id="rId51"/>
    <p:sldId id="1024" r:id="rId52"/>
    <p:sldId id="913" r:id="rId53"/>
    <p:sldId id="914" r:id="rId54"/>
    <p:sldId id="1025" r:id="rId55"/>
    <p:sldId id="915" r:id="rId56"/>
    <p:sldId id="916" r:id="rId57"/>
    <p:sldId id="1026" r:id="rId58"/>
    <p:sldId id="917" r:id="rId59"/>
    <p:sldId id="1029" r:id="rId60"/>
    <p:sldId id="995" r:id="rId61"/>
    <p:sldId id="1027" r:id="rId62"/>
    <p:sldId id="996" r:id="rId63"/>
    <p:sldId id="997" r:id="rId64"/>
    <p:sldId id="1028" r:id="rId65"/>
    <p:sldId id="998" r:id="rId66"/>
    <p:sldId id="920" r:id="rId67"/>
    <p:sldId id="540" r:id="rId6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1458" autoAdjust="0"/>
  </p:normalViewPr>
  <p:slideViewPr>
    <p:cSldViewPr>
      <p:cViewPr>
        <p:scale>
          <a:sx n="100" d="100"/>
          <a:sy n="100" d="100"/>
        </p:scale>
        <p:origin x="1416" y="71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8" Type="http://schemas.microsoft.com/office/2015/10/relationships/revisionInfo" Target="revisionInfo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A6059-3A0D-684F-B4AC-AD0CBCB81CA5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BEABF-8527-684E-A900-C486C33B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0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035D-BEF4-4B57-B12D-21B7EC58901A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D28C-9381-4433-8EE0-113FBAFF58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916"/>
            <a:ext cx="7772400" cy="1102519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035D-BEF4-4B57-B12D-21B7EC58901A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D28C-9381-4433-8EE0-113FBAFF58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035D-BEF4-4B57-B12D-21B7EC58901A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D28C-9381-4433-8EE0-113FBAFF58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035D-BEF4-4B57-B12D-21B7EC58901A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D28C-9381-4433-8EE0-113FBAFF58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21894"/>
            <a:ext cx="7885113" cy="1021556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96754"/>
            <a:ext cx="788511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035D-BEF4-4B57-B12D-21B7EC58901A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D28C-9381-4433-8EE0-113FBAFF58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733800" cy="30861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200150"/>
            <a:ext cx="3733800" cy="30861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035D-BEF4-4B57-B12D-21B7EC58901A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D28C-9381-4433-8EE0-113FBAFF58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035D-BEF4-4B57-B12D-21B7EC58901A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D28C-9381-4433-8EE0-113FBAFF58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035D-BEF4-4B57-B12D-21B7EC58901A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D28C-9381-4433-8EE0-113FBAFF58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035D-BEF4-4B57-B12D-21B7EC58901A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D28C-9381-4433-8EE0-113FBAFF58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085850"/>
            <a:ext cx="46482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1910919"/>
            <a:ext cx="2971800" cy="23753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035D-BEF4-4B57-B12D-21B7EC58901A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D28C-9381-4433-8EE0-113FBAFF58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085850"/>
            <a:ext cx="3419856" cy="260604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910918"/>
            <a:ext cx="2971800" cy="18038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035D-BEF4-4B57-B12D-21B7EC58901A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D28C-9381-4433-8EE0-113FBAFF58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1"/>
            <a:ext cx="7924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4767263"/>
            <a:ext cx="1524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F4A035D-BEF4-4B57-B12D-21B7EC58901A}" type="datetimeFigureOut">
              <a:rPr lang="en-US" smtClean="0"/>
              <a:t>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4767263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A4CAD28C-9381-4433-8EE0-113FBAFF58D0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321" y="209550"/>
            <a:ext cx="3322279" cy="24094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79205" y="1885950"/>
            <a:ext cx="5985590" cy="19389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lnSpc>
                <a:spcPct val="200000"/>
              </a:lnSpc>
            </a:pPr>
            <a:r>
              <a:rPr lang="ca-ES" sz="6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Kh Muol" charset="0"/>
                <a:ea typeface="Kh Muol" charset="0"/>
                <a:cs typeface="Kh Muol" charset="0"/>
              </a:rPr>
              <a:t>សូមស្វាគមន</a:t>
            </a:r>
            <a:r>
              <a:rPr lang="ca-ES" sz="6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Kh Muol" charset="0"/>
                <a:ea typeface="Kh Muol" charset="0"/>
                <a:cs typeface="Kh Muol" charset="0"/>
              </a:rPr>
              <a:t>៍</a:t>
            </a:r>
            <a:endParaRPr lang="en-US" sz="6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Kh Muol" charset="0"/>
              <a:ea typeface="Kh Muol" charset="0"/>
              <a:cs typeface="Kh Mu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8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819150"/>
            <a:ext cx="9372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ទន្លេអើយហូរ</a:t>
            </a:r>
          </a:p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ហូរនាំព្រះគុណស្រោចស្រព</a:t>
            </a:r>
            <a:endParaRPr lang="en-US" sz="4800" dirty="0" smtClean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915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ជនជាតិខ្ញុំ សូមមានបន្ទូល</a:t>
            </a:r>
          </a:p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ហើយសូមឲ្យមានពន្លឺ</a:t>
            </a:r>
            <a:endParaRPr lang="km-KH" sz="4800" dirty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93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895350"/>
            <a:ext cx="9144000" cy="1234953"/>
          </a:xfrm>
          <a:prstGeom prst="rect">
            <a:avLst/>
          </a:prstGeom>
          <a:noFill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h SN Preytakoy" panose="02000600000000000000" pitchFamily="2" charset="0"/>
                <a:ea typeface="Kh Content" charset="0"/>
                <a:cs typeface="Kh SN Preytakoy" panose="02000600000000000000" pitchFamily="2" charset="0"/>
              </a:rPr>
              <a:t>ខ្ញុំនឹងថ្វាយបង្គំព្រះអង្គ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h SN Preytakoy" panose="02000600000000000000" pitchFamily="2" charset="0"/>
              <a:ea typeface="Kh Content" charset="0"/>
              <a:cs typeface="Kh SN Preytakoy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66750"/>
            <a:ext cx="8991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400" dirty="0" smtClean="0">
                <a:latin typeface="Kh Content" charset="0"/>
                <a:ea typeface="Kh Content" charset="0"/>
                <a:cs typeface="Kh Content" charset="0"/>
              </a:rPr>
              <a:t>ខ្ញុំនឹងថ្វាយបង្គំព្រះអង្គអោយអស់ពីចិត្ត</a:t>
            </a:r>
          </a:p>
          <a:p>
            <a:pPr algn="ctr">
              <a:lnSpc>
                <a:spcPct val="150000"/>
              </a:lnSpc>
            </a:pPr>
            <a:r>
              <a:rPr lang="km-KH" sz="4400" dirty="0" smtClean="0">
                <a:latin typeface="Kh Content" charset="0"/>
                <a:ea typeface="Kh Content" charset="0"/>
                <a:cs typeface="Kh Content" charset="0"/>
              </a:rPr>
              <a:t>ខ្ញុំនឹងច្រៀងចម្រៀងសរសើរ</a:t>
            </a:r>
          </a:p>
        </p:txBody>
      </p:sp>
    </p:spTree>
    <p:extLst>
      <p:ext uri="{BB962C8B-B14F-4D97-AF65-F5344CB8AC3E}">
        <p14:creationId xmlns:p14="http://schemas.microsoft.com/office/powerpoint/2010/main" val="391162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666750"/>
            <a:ext cx="9296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400" dirty="0" smtClean="0">
                <a:latin typeface="Kh Content" charset="0"/>
                <a:ea typeface="Kh Content" charset="0"/>
                <a:cs typeface="Kh Content" charset="0"/>
              </a:rPr>
              <a:t>ខ្ញុំនឹងថ្វាយបង្គំព្រះអង្គអោយអស់ពីចិត្ត</a:t>
            </a:r>
          </a:p>
          <a:p>
            <a:pPr algn="ctr">
              <a:lnSpc>
                <a:spcPct val="150000"/>
              </a:lnSpc>
            </a:pPr>
            <a:r>
              <a:rPr lang="km-KH" sz="4400" dirty="0" smtClean="0">
                <a:latin typeface="Kh Content" charset="0"/>
                <a:ea typeface="Kh Content" charset="0"/>
                <a:cs typeface="Kh Content" charset="0"/>
              </a:rPr>
              <a:t>ខ្ញុំនឹងច្រៀងសរសើគ្រប់ពេលវេលា</a:t>
            </a:r>
            <a:endParaRPr lang="en-US" sz="4400" dirty="0" smtClean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66750"/>
            <a:ext cx="8610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400" dirty="0" smtClean="0">
                <a:latin typeface="Kh Content" charset="0"/>
                <a:ea typeface="Kh Content" charset="0"/>
                <a:cs typeface="Kh Content" charset="0"/>
              </a:rPr>
              <a:t>ព្រោះទ្រង់ជាព្រះ គង់ដ៏រុងរឿង</a:t>
            </a:r>
          </a:p>
          <a:p>
            <a:pPr algn="ctr">
              <a:lnSpc>
                <a:spcPct val="150000"/>
              </a:lnSpc>
            </a:pPr>
            <a:r>
              <a:rPr lang="km-KH" sz="4400" dirty="0" smtClean="0">
                <a:latin typeface="Kh Content" charset="0"/>
                <a:ea typeface="Kh Content" charset="0"/>
                <a:cs typeface="Kh Content" charset="0"/>
              </a:rPr>
              <a:t>ព្រះនាមទ្រង់សក្ត័សមឲ្យយើងសរសើរ</a:t>
            </a:r>
            <a:endParaRPr lang="en-US" sz="4400" dirty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17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666750"/>
            <a:ext cx="9296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400" dirty="0" smtClean="0">
                <a:latin typeface="Kh Content" charset="0"/>
                <a:ea typeface="Kh Content" charset="0"/>
                <a:cs typeface="Kh Content" charset="0"/>
              </a:rPr>
              <a:t>សូមអោយចិត្តខ្ញុំបាន បរិសុទ្ធចំពោះព្រះអង្គ</a:t>
            </a:r>
          </a:p>
          <a:p>
            <a:pPr algn="ctr">
              <a:lnSpc>
                <a:spcPct val="150000"/>
              </a:lnSpc>
            </a:pPr>
            <a:r>
              <a:rPr lang="km-KH" sz="4400" dirty="0" smtClean="0">
                <a:latin typeface="Kh Content" charset="0"/>
                <a:ea typeface="Kh Content" charset="0"/>
                <a:cs typeface="Kh Content" charset="0"/>
              </a:rPr>
              <a:t>ពេលខ្ញុំថ្វាយបង្គំទ្រង់អោយអស់ពីចិត្ត</a:t>
            </a:r>
            <a:endParaRPr lang="en-US" sz="4400" dirty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405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66750"/>
            <a:ext cx="8991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400" dirty="0" smtClean="0">
                <a:latin typeface="Kh Content" charset="0"/>
                <a:ea typeface="Kh Content" charset="0"/>
                <a:cs typeface="Kh Content" charset="0"/>
              </a:rPr>
              <a:t>ខ្ញុំនឹងថ្វាយបង្គំព្រះអង្គអោយអស់ពីចិត្ត</a:t>
            </a:r>
          </a:p>
          <a:p>
            <a:pPr algn="ctr">
              <a:lnSpc>
                <a:spcPct val="150000"/>
              </a:lnSpc>
            </a:pPr>
            <a:r>
              <a:rPr lang="km-KH" sz="4400" dirty="0" smtClean="0">
                <a:latin typeface="Kh Content" charset="0"/>
                <a:ea typeface="Kh Content" charset="0"/>
                <a:cs typeface="Kh Content" charset="0"/>
              </a:rPr>
              <a:t>ខ្ញុំនឹងច្រៀងចម្រៀងសរសើរ</a:t>
            </a:r>
          </a:p>
        </p:txBody>
      </p:sp>
    </p:spTree>
    <p:extLst>
      <p:ext uri="{BB962C8B-B14F-4D97-AF65-F5344CB8AC3E}">
        <p14:creationId xmlns:p14="http://schemas.microsoft.com/office/powerpoint/2010/main" val="903580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666750"/>
            <a:ext cx="9296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400" dirty="0" smtClean="0">
                <a:latin typeface="Kh Content" charset="0"/>
                <a:ea typeface="Kh Content" charset="0"/>
                <a:cs typeface="Kh Content" charset="0"/>
              </a:rPr>
              <a:t>ខ្ញុំនឹងថ្វាយបង្គំព្រះអង្គអោយអស់ពីចិត្ត</a:t>
            </a:r>
          </a:p>
          <a:p>
            <a:pPr algn="ctr">
              <a:lnSpc>
                <a:spcPct val="150000"/>
              </a:lnSpc>
            </a:pPr>
            <a:r>
              <a:rPr lang="km-KH" sz="4400" dirty="0" smtClean="0">
                <a:latin typeface="Kh Content" charset="0"/>
                <a:ea typeface="Kh Content" charset="0"/>
                <a:cs typeface="Kh Content" charset="0"/>
              </a:rPr>
              <a:t>ខ្ញុំនឹងច្រៀងសរសើគ្រប់ពេលវេលា</a:t>
            </a:r>
            <a:endParaRPr lang="en-US" sz="4400" dirty="0" smtClean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91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0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66750"/>
            <a:ext cx="8610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400" dirty="0" smtClean="0">
                <a:latin typeface="Kh Content" charset="0"/>
                <a:ea typeface="Kh Content" charset="0"/>
                <a:cs typeface="Kh Content" charset="0"/>
              </a:rPr>
              <a:t>ព្រោះទ្រង់ជាព្រះ គង់ដ៏រុងរឿង</a:t>
            </a:r>
          </a:p>
          <a:p>
            <a:pPr algn="ctr">
              <a:lnSpc>
                <a:spcPct val="150000"/>
              </a:lnSpc>
            </a:pPr>
            <a:r>
              <a:rPr lang="km-KH" sz="4400" dirty="0" smtClean="0">
                <a:latin typeface="Kh Content" charset="0"/>
                <a:ea typeface="Kh Content" charset="0"/>
                <a:cs typeface="Kh Content" charset="0"/>
              </a:rPr>
              <a:t>ព្រះនាមទ្រង់សក្ត័សមឲ្យយើងសរសើរ</a:t>
            </a:r>
            <a:endParaRPr lang="en-US" sz="4400" dirty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19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666750"/>
            <a:ext cx="9296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400" dirty="0" smtClean="0">
                <a:latin typeface="Kh Content" charset="0"/>
                <a:ea typeface="Kh Content" charset="0"/>
                <a:cs typeface="Kh Content" charset="0"/>
              </a:rPr>
              <a:t>សូមអោយចិត្តខ្ញុំបាន បរិសុទ្ធចំពោះព្រះអង្គ</a:t>
            </a:r>
          </a:p>
          <a:p>
            <a:pPr algn="ctr">
              <a:lnSpc>
                <a:spcPct val="150000"/>
              </a:lnSpc>
            </a:pPr>
            <a:r>
              <a:rPr lang="km-KH" sz="4400" dirty="0" smtClean="0">
                <a:latin typeface="Kh Content" charset="0"/>
                <a:ea typeface="Kh Content" charset="0"/>
                <a:cs typeface="Kh Content" charset="0"/>
              </a:rPr>
              <a:t>ពេលខ្ញុំថ្វាយបង្គំទ្រង់អោយអស់ពីចិត្ត</a:t>
            </a:r>
            <a:endParaRPr lang="en-US" sz="4400" dirty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581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8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68" y="0"/>
            <a:ext cx="7740463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5800" y="701754"/>
            <a:ext cx="5943600" cy="1361911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6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/>
                </a:solidFill>
                <a:latin typeface="Kh SN Preytakoy" panose="02000600000000000000" pitchFamily="2" charset="0"/>
                <a:ea typeface="Kh Content" charset="0"/>
                <a:cs typeface="Kh SN Preytakoy" panose="02000600000000000000" pitchFamily="2" charset="0"/>
              </a:rPr>
              <a:t>សូមទ្រង់យាងមក</a:t>
            </a:r>
            <a:endParaRPr lang="en-US" sz="60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tx1"/>
              </a:solidFill>
              <a:latin typeface="Kh SN Preytakoy" panose="02000600000000000000" pitchFamily="2" charset="0"/>
              <a:ea typeface="Kh Content" charset="0"/>
              <a:cs typeface="Kh SN Preytakoy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6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915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ក្សត្រា..សូមទ្រង់យាង</a:t>
            </a:r>
          </a:p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ចូលមកគង់ក្នុងដួងចិត្តខ្ញុំ</a:t>
            </a:r>
            <a:endParaRPr lang="en-US" sz="4800" dirty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8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915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សូមសោយរាជ្យ លើបល្ល័ង្គឧត្តម</a:t>
            </a:r>
          </a:p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យើងខ្ញុំថ្វាយដួងចិត្តដល់ទ្រង់</a:t>
            </a:r>
            <a:endParaRPr lang="km-KH" sz="4800" dirty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9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915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ក្សត្រា..សូមទ្រង់យាង</a:t>
            </a:r>
          </a:p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ចូលមកគង់ក្នុងដួងចិត្តខ្ញុំ</a:t>
            </a:r>
            <a:endParaRPr lang="en-US" sz="4800" dirty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86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915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សូមសោយរាជ្យ លើបល្ល័ង្គឧត្តម</a:t>
            </a:r>
          </a:p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យើងខ្ញុំថ្វាយដួងចិត្តដល់ទ្រង់</a:t>
            </a:r>
            <a:endParaRPr lang="km-KH" sz="4800" dirty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7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819150"/>
            <a:ext cx="9372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យាងមក យាងមក ហើយគង់នៅទីនេះ</a:t>
            </a:r>
          </a:p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ព្រះគ្រីស្ទជាម្ចាស់ស្តេចលើក្សត្រទាំងអស់</a:t>
            </a:r>
            <a:endParaRPr lang="en-US" sz="4800" dirty="0" smtClean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2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819150"/>
            <a:ext cx="9372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យាងមកហើយសូមគង់នៅទីនេះចុះ</a:t>
            </a:r>
          </a:p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ឱ ព្រះអម្ចាស់សូមយាងចូលមក</a:t>
            </a:r>
            <a:endParaRPr lang="en-US" sz="4800" dirty="0" smtClean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1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47800" y="955797"/>
            <a:ext cx="6248400" cy="1234953"/>
          </a:xfrm>
          <a:prstGeom prst="rect">
            <a:avLst/>
          </a:prstGeom>
          <a:noFill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h SN Preytakoy" panose="02000600000000000000" pitchFamily="2" charset="0"/>
                <a:ea typeface="Kh Content" charset="0"/>
                <a:cs typeface="Kh SN Preytakoy" panose="02000600000000000000" pitchFamily="2" charset="0"/>
              </a:rPr>
              <a:t>ព្រះគ្រីស្ទអើយចាំង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h SN Preytakoy" panose="02000600000000000000" pitchFamily="2" charset="0"/>
              <a:ea typeface="Kh Content" charset="0"/>
              <a:cs typeface="Kh SN Preytakoy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299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915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សូមទ្រង់យាងមក </a:t>
            </a:r>
          </a:p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ហើយសោយរាជ្យឥទ្បូវនេះ</a:t>
            </a:r>
          </a:p>
        </p:txBody>
      </p:sp>
    </p:spTree>
    <p:extLst>
      <p:ext uri="{BB962C8B-B14F-4D97-AF65-F5344CB8AC3E}">
        <p14:creationId xmlns:p14="http://schemas.microsoft.com/office/powerpoint/2010/main" val="34650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915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សូមទ្រង់យាងមក</a:t>
            </a:r>
          </a:p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ហើយសោយរាជ្យ ឥទ្បូវនេះ</a:t>
            </a:r>
          </a:p>
        </p:txBody>
      </p:sp>
    </p:spTree>
    <p:extLst>
      <p:ext uri="{BB962C8B-B14F-4D97-AF65-F5344CB8AC3E}">
        <p14:creationId xmlns:p14="http://schemas.microsoft.com/office/powerpoint/2010/main" val="35728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915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យើងខ្ញុំរង់ចាំព្រះវត្តមានទ្រង់</a:t>
            </a:r>
            <a:endParaRPr lang="en-US" sz="4800" dirty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31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400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819150"/>
            <a:ext cx="9372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យាងមក យាងមក ហើយគង់នៅទីនេះ</a:t>
            </a:r>
          </a:p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ព្រះគ្រីស្ទជាម្ចាស់ស្តេចលើក្សត្រទាំងអស់</a:t>
            </a:r>
            <a:endParaRPr lang="en-US" sz="4800" dirty="0" smtClean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819150"/>
            <a:ext cx="9372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យាងមកហើយសូមគង់នៅទីនេះចុះ</a:t>
            </a:r>
          </a:p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ឱ ព្រះអម្ចាស់សូមយាងចូលមក</a:t>
            </a:r>
            <a:endParaRPr lang="en-US" sz="4800" dirty="0" smtClean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611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"/>
            <a:ext cx="7726351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82551" y="447839"/>
            <a:ext cx="7726351" cy="1361911"/>
          </a:xfrm>
          <a:prstGeom prst="rect">
            <a:avLst/>
          </a:prstGeom>
          <a:noFill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Kh SN Preytakoy" panose="02000600000000000000" pitchFamily="2" charset="0"/>
                <a:ea typeface="Kh Content" charset="0"/>
                <a:cs typeface="Kh SN Preytakoy" panose="02000600000000000000" pitchFamily="2" charset="0"/>
              </a:rPr>
              <a:t>អរព្រះគុណ</a:t>
            </a:r>
            <a:endParaRPr 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Kh SN Preytakoy" panose="02000600000000000000" pitchFamily="2" charset="0"/>
              <a:ea typeface="Kh Content" charset="0"/>
              <a:cs typeface="Kh SN Preytakoy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915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អរព្រះគុណ ដោយកត្តញ្ញូបំផុត</a:t>
            </a:r>
          </a:p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អរព្រះគុណ ដល់ព្រះបរិសុទ្ធ</a:t>
            </a:r>
            <a:endParaRPr lang="en-US" sz="4800" dirty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18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819150"/>
            <a:ext cx="929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ព្រះគ្រីស្ទអើយចាំង</a:t>
            </a:r>
          </a:p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ជះសិរីល្អដល់ទឹកដីយើងខ្ញុំ</a:t>
            </a:r>
            <a:endParaRPr lang="en-US" sz="4800" dirty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1435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អរព្រះគុណ ព្រោះទ្រង់ប្រទាន</a:t>
            </a:r>
          </a:p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ព្រះបុត្រយេស៊ូវ...ដល់យើង</a:t>
            </a:r>
            <a:endParaRPr lang="en-US" sz="4800" dirty="0" smtClean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5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915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អរព្រះគុណ ដោយកត្តញ្ញូបំផុត</a:t>
            </a:r>
          </a:p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អរព្រះគុណ ដល់ព្រះបរិសុទ្ធ</a:t>
            </a:r>
            <a:endParaRPr lang="en-US" sz="4800" dirty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1435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អរព្រះគុណ ព្រោះទ្រង់ប្រទាន</a:t>
            </a:r>
          </a:p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ព្រះបុត្រយេស៊ូវ...ដល់យើង</a:t>
            </a:r>
            <a:endParaRPr lang="en-US" sz="4800" dirty="0" smtClean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295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ចូរអោយ ពួកអ្នកខ្សោយពោលថា</a:t>
            </a:r>
          </a:p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ខ្លួនខ្លាំង អ្នកក្រផងពោលថា ខ្លួនមាន</a:t>
            </a:r>
            <a:endParaRPr lang="en-US" sz="4800" dirty="0" smtClean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295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ដោយព្រោះព្រះបានរៀបផ្លូវសង្រ្គោះ</a:t>
            </a:r>
          </a:p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ដល់យើង</a:t>
            </a:r>
          </a:p>
        </p:txBody>
      </p:sp>
    </p:spTree>
    <p:extLst>
      <p:ext uri="{BB962C8B-B14F-4D97-AF65-F5344CB8AC3E}">
        <p14:creationId xmlns:p14="http://schemas.microsoft.com/office/powerpoint/2010/main" val="39726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295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ចូរអោយ ពួកអ្នកខ្សោយពោលថា</a:t>
            </a:r>
          </a:p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ខ្លួនខ្លាំង អ្នកក្រផងពោលថា ខ្លួនមាន</a:t>
            </a:r>
            <a:endParaRPr lang="en-US" sz="4800" dirty="0" smtClean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6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295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ដោយព្រោះព្រះបានរៀបផ្លូវសង្រ្គោះ</a:t>
            </a:r>
          </a:p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ដល់យើង</a:t>
            </a:r>
          </a:p>
        </p:txBody>
      </p:sp>
    </p:spTree>
    <p:extLst>
      <p:ext uri="{BB962C8B-B14F-4D97-AF65-F5344CB8AC3E}">
        <p14:creationId xmlns:p14="http://schemas.microsoft.com/office/powerpoint/2010/main" val="16129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915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អរព្រះគុណ</a:t>
            </a:r>
            <a:endParaRPr lang="en-US" sz="4800" dirty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05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8187817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5344" y="1047750"/>
            <a:ext cx="7011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4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Kh MPS Fasthand" pitchFamily="2" charset="0"/>
                <a:cs typeface="Kh MPS Fasthand" pitchFamily="2" charset="0"/>
              </a:rPr>
              <a:t>ពីព្រោះព្រះអម្ចាស់ទ្រង់ល្អ</a:t>
            </a:r>
            <a:endParaRPr lang="en-US" sz="4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Kh MPS Fasthand" pitchFamily="2" charset="0"/>
              <a:cs typeface="Kh MPS Fasth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8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915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ព្រះវិញ្ញាណអើយបក់</a:t>
            </a:r>
          </a:p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បក់បញ្ឆេះចិត្តខ្ញុំ</a:t>
            </a:r>
            <a:endParaRPr lang="km-KH" sz="4800" dirty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7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422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១. ម្នាលបណ្តាលជននៅផែនដីអើយ</a:t>
            </a:r>
          </a:p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ចូរបន្លឺថ្វាយជាពាក្យអំណរ</a:t>
            </a:r>
          </a:p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(អឺយជាពាក្យអំណរ)</a:t>
            </a:r>
          </a:p>
        </p:txBody>
      </p:sp>
    </p:spTree>
    <p:extLst>
      <p:ext uri="{BB962C8B-B14F-4D97-AF65-F5344CB8AC3E}">
        <p14:creationId xmlns:p14="http://schemas.microsoft.com/office/powerpoint/2010/main" val="25523462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4228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ម្នាលបណ្តាលជននៅផែនដីអើយ</a:t>
            </a:r>
          </a:p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ចូរបន្លឺថ្វាយជាពាក្យអំណរ</a:t>
            </a:r>
          </a:p>
        </p:txBody>
      </p:sp>
    </p:spTree>
    <p:extLst>
      <p:ext uri="{BB962C8B-B14F-4D97-AF65-F5344CB8AC3E}">
        <p14:creationId xmlns:p14="http://schemas.microsoft.com/office/powerpoint/2010/main" val="2659693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422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ចូរថ្វាយបង្គំព្រះដោយស្មោះសរ</a:t>
            </a:r>
          </a:p>
          <a:p>
            <a:pPr algn="ctr">
              <a:lnSpc>
                <a:spcPct val="200000"/>
              </a:lnSpc>
            </a:pPr>
            <a:r>
              <a:rPr lang="en-US" sz="4800" dirty="0" smtClean="0">
                <a:latin typeface="Kh Content" pitchFamily="2" charset="0"/>
                <a:cs typeface="Kh Content" pitchFamily="2" charset="0"/>
              </a:rPr>
              <a:t>*</a:t>
            </a: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ពីព្រោះទ្រង់ល្អ នឹងយើងខ្ញុំណាស់ (ស្ទួន)</a:t>
            </a:r>
          </a:p>
        </p:txBody>
      </p:sp>
    </p:spTree>
    <p:extLst>
      <p:ext uri="{BB962C8B-B14F-4D97-AF65-F5344CB8AC3E}">
        <p14:creationId xmlns:p14="http://schemas.microsoft.com/office/powerpoint/2010/main" val="28538552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422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២. ចូរបម្រើទ្រង់ដោយអរសប្បាយ</a:t>
            </a:r>
          </a:p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ចូរស្រែកច្រៀងថ្វាយ នៅចំពោះព្រះ</a:t>
            </a:r>
          </a:p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(អឺយនៅចំពោះព្រះ)</a:t>
            </a:r>
          </a:p>
        </p:txBody>
      </p:sp>
    </p:spTree>
    <p:extLst>
      <p:ext uri="{BB962C8B-B14F-4D97-AF65-F5344CB8AC3E}">
        <p14:creationId xmlns:p14="http://schemas.microsoft.com/office/powerpoint/2010/main" val="38028425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4228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ចូរបម្រើទ្រង់ដោយអរសប្បាយ</a:t>
            </a:r>
          </a:p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ចូរស្រែកច្រៀងថ្វាយ នៅចំពោះព្រះ</a:t>
            </a:r>
          </a:p>
        </p:txBody>
      </p:sp>
    </p:spTree>
    <p:extLst>
      <p:ext uri="{BB962C8B-B14F-4D97-AF65-F5344CB8AC3E}">
        <p14:creationId xmlns:p14="http://schemas.microsoft.com/office/powerpoint/2010/main" val="1025150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422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ពីព្រោះទ្រង់ល្អនឹងយើងខ្ញុំណាស់</a:t>
            </a:r>
          </a:p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*ចូរច្រៀងថ្វាយព្រះ ដោយស្មោះពីចិត្ត</a:t>
            </a:r>
          </a:p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(ស្ទួន)</a:t>
            </a:r>
          </a:p>
        </p:txBody>
      </p:sp>
    </p:spTree>
    <p:extLst>
      <p:ext uri="{BB962C8B-B14F-4D97-AF65-F5344CB8AC3E}">
        <p14:creationId xmlns:p14="http://schemas.microsoft.com/office/powerpoint/2010/main" val="32724280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422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៣. ចូរដឹងថាទ្រង់ជាអាទិករ</a:t>
            </a:r>
          </a:p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បង្កើតយើងមក ជារាស្ត្រពិសិដ្ឋ</a:t>
            </a:r>
          </a:p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(អឺយជារាស្ត្រពិសិដ្ឋ)</a:t>
            </a:r>
          </a:p>
        </p:txBody>
      </p:sp>
    </p:spTree>
    <p:extLst>
      <p:ext uri="{BB962C8B-B14F-4D97-AF65-F5344CB8AC3E}">
        <p14:creationId xmlns:p14="http://schemas.microsoft.com/office/powerpoint/2010/main" val="27413368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4228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ចូរដឹងថាទ្រង់ជាអាទិករ</a:t>
            </a:r>
          </a:p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បង្កើតយើងមក ជារាស្ត្រពិសិដ្ឋ</a:t>
            </a:r>
          </a:p>
        </p:txBody>
      </p:sp>
    </p:spTree>
    <p:extLst>
      <p:ext uri="{BB962C8B-B14F-4D97-AF65-F5344CB8AC3E}">
        <p14:creationId xmlns:p14="http://schemas.microsoft.com/office/powerpoint/2010/main" val="26014110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4228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m-KH" sz="4400" dirty="0" smtClean="0">
                <a:latin typeface="Kh Content" pitchFamily="2" charset="0"/>
                <a:cs typeface="Kh Content" pitchFamily="2" charset="0"/>
              </a:rPr>
              <a:t>យើងរាល់គ្នាជា រាស្ត្រព្រះអង្គពិត</a:t>
            </a:r>
          </a:p>
          <a:p>
            <a:pPr algn="ctr">
              <a:lnSpc>
                <a:spcPct val="200000"/>
              </a:lnSpc>
            </a:pPr>
            <a:r>
              <a:rPr lang="km-KH" sz="4400" dirty="0" smtClean="0">
                <a:latin typeface="Kh Content" pitchFamily="2" charset="0"/>
                <a:cs typeface="Kh Content" pitchFamily="2" charset="0"/>
              </a:rPr>
              <a:t>*ចូរយើងថ្វាយចិត្ត ស្នេហ៍ស្និទ្ធភក្តី</a:t>
            </a:r>
          </a:p>
          <a:p>
            <a:pPr algn="ctr">
              <a:lnSpc>
                <a:spcPct val="200000"/>
              </a:lnSpc>
            </a:pPr>
            <a:r>
              <a:rPr lang="km-KH" sz="4400" dirty="0" smtClean="0">
                <a:latin typeface="Kh Content" pitchFamily="2" charset="0"/>
                <a:cs typeface="Kh Content" pitchFamily="2" charset="0"/>
              </a:rPr>
              <a:t>(ស្ទួន)</a:t>
            </a:r>
          </a:p>
        </p:txBody>
      </p:sp>
    </p:spTree>
    <p:extLst>
      <p:ext uri="{BB962C8B-B14F-4D97-AF65-F5344CB8AC3E}">
        <p14:creationId xmlns:p14="http://schemas.microsoft.com/office/powerpoint/2010/main" val="32270310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446877"/>
            <a:ext cx="91440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m-KH" sz="4400" dirty="0" smtClean="0">
                <a:latin typeface="Kh Content" pitchFamily="2" charset="0"/>
                <a:cs typeface="Kh Content" pitchFamily="2" charset="0"/>
              </a:rPr>
              <a:t>ភ្លេង...</a:t>
            </a:r>
          </a:p>
        </p:txBody>
      </p:sp>
    </p:spTree>
    <p:extLst>
      <p:ext uri="{BB962C8B-B14F-4D97-AF65-F5344CB8AC3E}">
        <p14:creationId xmlns:p14="http://schemas.microsoft.com/office/powerpoint/2010/main" val="245423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819150"/>
            <a:ext cx="9372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ទន្លេអើយហូរ</a:t>
            </a:r>
          </a:p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ហូរនាំព្រះគុណស្រោចស្រព</a:t>
            </a:r>
            <a:endParaRPr lang="en-US" sz="4800" dirty="0" smtClean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1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422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៤. ចូរចូលច្រកទ្រង់ដោយអរព្រះគុណ</a:t>
            </a:r>
          </a:p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ហើយចូលព្រះលាន ដោយច្រៀងបទថ្មី</a:t>
            </a:r>
          </a:p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(អឺយដោយច្រៀងបទថ្មី)</a:t>
            </a:r>
          </a:p>
        </p:txBody>
      </p:sp>
    </p:spTree>
    <p:extLst>
      <p:ext uri="{BB962C8B-B14F-4D97-AF65-F5344CB8AC3E}">
        <p14:creationId xmlns:p14="http://schemas.microsoft.com/office/powerpoint/2010/main" val="13905156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4228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ចូរចូលច្រកទ្រង់ដោយអរព្រះគុណ</a:t>
            </a:r>
          </a:p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ហើយចូលព្រះលាន ដោយច្រៀងបទថ្មី</a:t>
            </a:r>
          </a:p>
        </p:txBody>
      </p:sp>
    </p:spTree>
    <p:extLst>
      <p:ext uri="{BB962C8B-B14F-4D97-AF65-F5344CB8AC3E}">
        <p14:creationId xmlns:p14="http://schemas.microsoft.com/office/powerpoint/2010/main" val="6866214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422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ច្រៀងបទសរសើរព្រះដ៏មានជ័យ</a:t>
            </a:r>
          </a:p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*យើងច្រៀងរាល់ថ្ងៃ ថ្វាយព្រះអម្ចាស់</a:t>
            </a:r>
          </a:p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(ស្ទួន)</a:t>
            </a:r>
          </a:p>
        </p:txBody>
      </p:sp>
    </p:spTree>
    <p:extLst>
      <p:ext uri="{BB962C8B-B14F-4D97-AF65-F5344CB8AC3E}">
        <p14:creationId xmlns:p14="http://schemas.microsoft.com/office/powerpoint/2010/main" val="18192794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422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៥. ពីព្រោះព្រះអម្ចាស់យើងទ្រង់ល្អ</a:t>
            </a:r>
          </a:p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ក្តីស្នេហ៍ទ្រង់ក៏ មិនប្រែក្រទ្បាស់</a:t>
            </a:r>
          </a:p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(អឺយមិនប្រែក្រទ្បាស់)</a:t>
            </a:r>
          </a:p>
        </p:txBody>
      </p:sp>
    </p:spTree>
    <p:extLst>
      <p:ext uri="{BB962C8B-B14F-4D97-AF65-F5344CB8AC3E}">
        <p14:creationId xmlns:p14="http://schemas.microsoft.com/office/powerpoint/2010/main" val="32028284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4228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ពីព្រោះព្រះអម្ចាស់យើងទ្រង់ល្អ</a:t>
            </a:r>
          </a:p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ក្តីស្នេហ៍ទ្រង់ក៏ មិនប្រែក្រទ្បាស់</a:t>
            </a:r>
          </a:p>
        </p:txBody>
      </p:sp>
    </p:spTree>
    <p:extLst>
      <p:ext uri="{BB962C8B-B14F-4D97-AF65-F5344CB8AC3E}">
        <p14:creationId xmlns:p14="http://schemas.microsoft.com/office/powerpoint/2010/main" val="37855951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422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ព្រះទ័យសប្បុរសនឹងយើងខ្ញុំណាស់</a:t>
            </a:r>
          </a:p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*មិនចេះប្រែផ្លាស់ អស់កល្បជានិច្ច</a:t>
            </a:r>
          </a:p>
          <a:p>
            <a:pPr algn="ctr">
              <a:lnSpc>
                <a:spcPct val="200000"/>
              </a:lnSpc>
            </a:pPr>
            <a:r>
              <a:rPr lang="km-KH" sz="4800" dirty="0" smtClean="0">
                <a:latin typeface="Kh Content" pitchFamily="2" charset="0"/>
                <a:cs typeface="Kh Content" pitchFamily="2" charset="0"/>
              </a:rPr>
              <a:t>(ស្ទួន)</a:t>
            </a:r>
          </a:p>
        </p:txBody>
      </p:sp>
    </p:spTree>
    <p:extLst>
      <p:ext uri="{BB962C8B-B14F-4D97-AF65-F5344CB8AC3E}">
        <p14:creationId xmlns:p14="http://schemas.microsoft.com/office/powerpoint/2010/main" val="13966317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211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771651"/>
            <a:ext cx="861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000" dirty="0">
                <a:latin typeface="Kh Freehand" pitchFamily="2" charset="0"/>
                <a:cs typeface="Kh Freehand" pitchFamily="2" charset="0"/>
              </a:rPr>
              <a:t>សូមព្រះប្រទានពរ</a:t>
            </a:r>
            <a:endParaRPr lang="en-US" sz="4000" dirty="0">
              <a:latin typeface="Kh Freehand" pitchFamily="2" charset="0"/>
              <a:cs typeface="Kh Freeh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4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915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ជនជាតិខ្ញុំ សូមមានបន្ទូល</a:t>
            </a:r>
          </a:p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ហើយសូមឲ្យមានពន្លឺ</a:t>
            </a:r>
            <a:endParaRPr lang="km-KH" sz="4800" dirty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22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819150"/>
            <a:ext cx="929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ព្រះគ្រីស្ទអើយចាំង</a:t>
            </a:r>
          </a:p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ជះសិរីល្អដល់ទឹកដីយើងខ្ញុំ</a:t>
            </a:r>
            <a:endParaRPr lang="en-US" sz="4800" dirty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4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915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ព្រះវិញ្ញាណអើយបក់</a:t>
            </a:r>
          </a:p>
          <a:p>
            <a:pPr algn="ctr">
              <a:lnSpc>
                <a:spcPct val="150000"/>
              </a:lnSpc>
            </a:pPr>
            <a:r>
              <a:rPr lang="km-KH" sz="4800" dirty="0" smtClean="0">
                <a:latin typeface="Kh Content" charset="0"/>
                <a:ea typeface="Kh Content" charset="0"/>
                <a:cs typeface="Kh Content" charset="0"/>
              </a:rPr>
              <a:t>បក់បញ្ឆេះចិត្តខ្ញុំ</a:t>
            </a:r>
            <a:endParaRPr lang="km-KH" sz="4800" dirty="0">
              <a:latin typeface="Kh Content" charset="0"/>
              <a:ea typeface="Kh Content" charset="0"/>
              <a:cs typeface="Kh Conte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8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2170</TotalTime>
  <Words>824</Words>
  <Application>Microsoft Macintosh PowerPoint</Application>
  <PresentationFormat>On-screen Show (16:9)</PresentationFormat>
  <Paragraphs>117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Arial</vt:lpstr>
      <vt:lpstr>Arial Narrow</vt:lpstr>
      <vt:lpstr>Calibri</vt:lpstr>
      <vt:lpstr>Kh Content</vt:lpstr>
      <vt:lpstr>Kh Freehand</vt:lpstr>
      <vt:lpstr>Kh MPS Fasthand</vt:lpstr>
      <vt:lpstr>Kh Muol</vt:lpstr>
      <vt:lpstr>Kh SN Preytakoy</vt:lpstr>
      <vt:lpstr>Horizon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Office User</cp:lastModifiedBy>
  <cp:revision>308</cp:revision>
  <dcterms:created xsi:type="dcterms:W3CDTF">2015-06-06T15:55:39Z</dcterms:created>
  <dcterms:modified xsi:type="dcterms:W3CDTF">2018-01-28T05:05:09Z</dcterms:modified>
</cp:coreProperties>
</file>