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59" autoAdjust="0"/>
  </p:normalViewPr>
  <p:slideViewPr>
    <p:cSldViewPr snapToGrid="0">
      <p:cViewPr>
        <p:scale>
          <a:sx n="75" d="100"/>
          <a:sy n="75" d="100"/>
        </p:scale>
        <p:origin x="3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F334-D339-4BB0-937D-97B7A41D0A2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4DF4-7243-486E-A62D-0A1CE7B7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4391" y="476621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45491" y="476621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82" r="14410"/>
          <a:stretch/>
        </p:blipFill>
        <p:spPr>
          <a:xfrm>
            <a:off x="3041650" y="557621"/>
            <a:ext cx="787400" cy="91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250004" y="51691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567" y1="43905" x2="30396" y2="46513"/>
                        <a14:backgroundMark x1="75020" y1="63432" x2="75020" y2="63432"/>
                        <a14:backgroundMark x1="69038" y1="62947" x2="78335" y2="63554"/>
                        <a14:backgroundMark x1="58933" y1="56762" x2="61843" y2="60946"/>
                        <a14:backgroundMark x1="58286" y1="52395" x2="58286" y2="52395"/>
                        <a14:backgroundMark x1="59741" y1="52577" x2="61601" y2="57853"/>
                        <a14:backgroundMark x1="48424" y1="47605" x2="45675" y2="57489"/>
                        <a14:backgroundMark x1="44220" y1="56095" x2="44220" y2="56095"/>
                        <a14:backgroundMark x1="14551" y1="52092" x2="20938" y2="59551"/>
                        <a14:backgroundMark x1="22959" y1="59673" x2="22959" y2="59673"/>
                        <a14:backgroundMark x1="24656" y1="59673" x2="16168" y2="55791"/>
                        <a14:backgroundMark x1="86985" y1="50212" x2="81245" y2="58278"/>
                        <a14:backgroundMark x1="82215" y1="57065" x2="70897" y2="62159"/>
                        <a14:backgroundMark x1="69281" y1="59854" x2="73808" y2="60279"/>
                        <a14:backgroundMark x1="79951" y1="58581" x2="85368" y2="54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3762" r="5972" b="21663"/>
          <a:stretch/>
        </p:blipFill>
        <p:spPr>
          <a:xfrm>
            <a:off x="4330701" y="603249"/>
            <a:ext cx="876300" cy="876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1683892" y="49751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52627" y1="72408" x2="50606" y2="70164"/>
                        <a14:backgroundMark x1="49232" y1="70649" x2="47211" y2="72893"/>
                        <a14:backgroundMark x1="43654" y1="70406" x2="43654" y2="70406"/>
                        <a14:backgroundMark x1="42361" y1="70164" x2="42361" y2="70164"/>
                        <a14:backgroundMark x1="46888" y1="65616" x2="46888" y2="65616"/>
                        <a14:backgroundMark x1="41067" y1="69133" x2="43735" y2="70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05" t="21760" r="15836" b="23624"/>
          <a:stretch/>
        </p:blipFill>
        <p:spPr>
          <a:xfrm>
            <a:off x="1835150" y="577850"/>
            <a:ext cx="774700" cy="889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9987687" y="49751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60501" y="518805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6540" y1="39022" x2="26540" y2="39022"/>
                        <a14:foregroundMark x1="19194" y1="36267" x2="19194" y2="36267"/>
                        <a14:foregroundMark x1="20024" y1="35911" x2="17536" y2="38133"/>
                        <a14:foregroundMark x1="19668" y1="35644" x2="19668" y2="35644"/>
                        <a14:foregroundMark x1="18128" y1="36089" x2="18128" y2="36089"/>
                        <a14:foregroundMark x1="18602" y1="35733" x2="18602" y2="35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5" t="6090" r="10053" b="34797"/>
          <a:stretch/>
        </p:blipFill>
        <p:spPr>
          <a:xfrm>
            <a:off x="5714999" y="584200"/>
            <a:ext cx="889001" cy="857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1683892" y="185137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0004" y="185137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0271" r="14547" b="21825"/>
          <a:stretch/>
        </p:blipFill>
        <p:spPr>
          <a:xfrm>
            <a:off x="4267302" y="1873047"/>
            <a:ext cx="1003097" cy="9586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19511" r="42739" b="32888"/>
          <a:stretch/>
        </p:blipFill>
        <p:spPr>
          <a:xfrm>
            <a:off x="514350" y="620996"/>
            <a:ext cx="863600" cy="77587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945491" y="185137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27324" y1="50121" x2="27324" y2="50121"/>
                        <a14:backgroundMark x1="63864" y1="44061" x2="63864" y2="44061"/>
                        <a14:backgroundMark x1="78739" y1="52788" x2="78739" y2="52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705" r="13122" b="25122"/>
          <a:stretch/>
        </p:blipFill>
        <p:spPr>
          <a:xfrm>
            <a:off x="2945491" y="2040858"/>
            <a:ext cx="928677" cy="7010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2639" b="83333" l="12917" r="43750">
                        <a14:foregroundMark x1="29896" y1="79028" x2="29896" y2="79028"/>
                        <a14:foregroundMark x1="30312" y1="73750" x2="29271" y2="77917"/>
                        <a14:foregroundMark x1="30938" y1="71111" x2="30521" y2="76111"/>
                        <a14:foregroundMark x1="28438" y1="69028" x2="31563" y2="73472"/>
                        <a14:foregroundMark x1="32188" y1="68333" x2="29063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31111" r="55834" b="16111"/>
          <a:stretch/>
        </p:blipFill>
        <p:spPr>
          <a:xfrm>
            <a:off x="1863768" y="1985455"/>
            <a:ext cx="658022" cy="8118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4250001" y="4066454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8432" b="60571" l="27501" r="577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22" t="24415" r="38484" b="35412"/>
          <a:stretch/>
        </p:blipFill>
        <p:spPr>
          <a:xfrm>
            <a:off x="4287580" y="4222760"/>
            <a:ext cx="962542" cy="7673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39" name="Rectangle 38"/>
          <p:cNvSpPr/>
          <p:nvPr/>
        </p:nvSpPr>
        <p:spPr>
          <a:xfrm>
            <a:off x="5650609" y="1851378"/>
            <a:ext cx="1017779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backgroundMark x1="75020" y1="58763" x2="75020" y2="58763"/>
                        <a14:backgroundMark x1="75020" y1="58763" x2="75020" y2="58763"/>
                        <a14:backgroundMark x1="36702" y1="45300" x2="36702" y2="45300"/>
                        <a14:backgroundMark x1="77445" y1="51364" x2="77445" y2="5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74" t="29085" r="13738" b="30571"/>
          <a:stretch/>
        </p:blipFill>
        <p:spPr>
          <a:xfrm>
            <a:off x="5714999" y="2049237"/>
            <a:ext cx="923851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Susuwan Chondan (HmjP/MOE2)</dc:creator>
  <cp:lastModifiedBy>FIXED-TERM Susuwan Chondan (HmjP/MOE2)</cp:lastModifiedBy>
  <cp:revision>13</cp:revision>
  <dcterms:created xsi:type="dcterms:W3CDTF">2019-11-20T02:52:34Z</dcterms:created>
  <dcterms:modified xsi:type="dcterms:W3CDTF">2019-11-20T05:32:13Z</dcterms:modified>
</cp:coreProperties>
</file>