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5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logo de wikipedia negro png">
            <a:extLst>
              <a:ext uri="{FF2B5EF4-FFF2-40B4-BE49-F238E27FC236}">
                <a16:creationId xmlns:a16="http://schemas.microsoft.com/office/drawing/2014/main" id="{1A473704-23B0-446C-9969-30909614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" y="163655"/>
            <a:ext cx="5048931" cy="57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D151-1397-405E-9C35-01338B2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9" y="1476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>
                <a:solidFill>
                  <a:schemeClr val="bg1"/>
                </a:solidFill>
              </a:rPr>
              <a:t>Clasificación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134CE10-5B58-43BA-90EA-563A8129E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92696" y="177281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Por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contenido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3375CB4-AA95-4B66-A065-7017522E7AEE}"/>
              </a:ext>
            </a:extLst>
          </p:cNvPr>
          <p:cNvSpPr txBox="1">
            <a:spLocks noChangeArrowheads="1"/>
          </p:cNvSpPr>
          <p:nvPr/>
        </p:nvSpPr>
        <p:spPr>
          <a:xfrm>
            <a:off x="735536" y="2763414"/>
            <a:ext cx="8229600" cy="283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3000" dirty="0">
                <a:solidFill>
                  <a:schemeClr val="bg1"/>
                </a:solidFill>
              </a:rPr>
              <a:t>Tipo-</a:t>
            </a:r>
            <a:r>
              <a:rPr lang="en-US" altLang="es-MX" sz="3000" dirty="0">
                <a:solidFill>
                  <a:schemeClr val="bg1"/>
                </a:solidFill>
              </a:rPr>
              <a:t>&gt;</a:t>
            </a:r>
            <a:r>
              <a:rPr lang="es-MX" altLang="es-MX" sz="3000" dirty="0">
                <a:solidFill>
                  <a:schemeClr val="bg1"/>
                </a:solidFill>
              </a:rPr>
              <a:t>Audiencia</a:t>
            </a:r>
            <a:r>
              <a:rPr lang="en-US" altLang="es-MX" sz="3000" dirty="0">
                <a:solidFill>
                  <a:schemeClr val="bg1"/>
                </a:solidFill>
              </a:rPr>
              <a:t>-&gt;</a:t>
            </a:r>
            <a:r>
              <a:rPr lang="en-US" altLang="es-MX" sz="3000" dirty="0" err="1">
                <a:solidFill>
                  <a:schemeClr val="bg1"/>
                </a:solidFill>
              </a:rPr>
              <a:t>Pub</a:t>
            </a:r>
            <a:r>
              <a:rPr lang="en-US" altLang="es-MX" sz="2800" dirty="0" err="1">
                <a:solidFill>
                  <a:schemeClr val="bg1"/>
                </a:solidFill>
              </a:rPr>
              <a:t>lico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 err="1">
                <a:solidFill>
                  <a:schemeClr val="bg1"/>
                </a:solidFill>
              </a:rPr>
              <a:t>Dinamismo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Interactivo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>
                <a:solidFill>
                  <a:schemeClr val="bg1"/>
                </a:solidFill>
              </a:rPr>
              <a:t>Apertura-&gt;</a:t>
            </a:r>
            <a:r>
              <a:rPr lang="en-US" altLang="es-MX" sz="2800" dirty="0" err="1">
                <a:solidFill>
                  <a:schemeClr val="bg1"/>
                </a:solidFill>
              </a:rPr>
              <a:t>Semicerrada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 err="1">
                <a:solidFill>
                  <a:schemeClr val="bg1"/>
                </a:solidFill>
              </a:rPr>
              <a:t>Objetivo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Comunidad</a:t>
            </a:r>
            <a:r>
              <a:rPr lang="en-US" altLang="es-MX" sz="2800" dirty="0">
                <a:solidFill>
                  <a:schemeClr val="bg1"/>
                </a:solidFill>
              </a:rPr>
              <a:t> Virtual</a:t>
            </a:r>
          </a:p>
          <a:p>
            <a:endParaRPr lang="en-US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66587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F296D515-FB26-4267-9F3A-5BC8A23F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868" y="4195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Segun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funcionalidad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1B5EADC-F639-4C2B-BEC9-0299214C3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85" y="2694078"/>
            <a:ext cx="8229600" cy="225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Son sitios que proveen de información, noticias o entretenimiento sobre distintas temáticas o materias.</a:t>
            </a:r>
            <a:endParaRPr lang="en-US" dirty="0">
              <a:solidFill>
                <a:schemeClr val="bg1"/>
              </a:solidFill>
            </a:endParaRPr>
          </a:p>
          <a:p>
            <a:endParaRPr lang="es-MX" altLang="es-MX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4384181-0229-483C-BF02-D8357344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85" y="14101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s-MX" sz="4000" b="1" dirty="0" err="1">
                <a:solidFill>
                  <a:schemeClr val="bg1"/>
                </a:solidFill>
              </a:rPr>
              <a:t>Publicadores</a:t>
            </a:r>
            <a:r>
              <a:rPr lang="en-US" altLang="es-MX" sz="4000" b="1" dirty="0">
                <a:solidFill>
                  <a:schemeClr val="bg1"/>
                </a:solidFill>
              </a:rPr>
              <a:t>, Portales y Sitios Web de </a:t>
            </a:r>
            <a:r>
              <a:rPr lang="en-US" altLang="es-MX" sz="4000" b="1" dirty="0" err="1">
                <a:solidFill>
                  <a:schemeClr val="bg1"/>
                </a:solidFill>
              </a:rPr>
              <a:t>Medios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9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8145206-AE3E-4232-83DD-DC9DC7C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 err="1">
                <a:solidFill>
                  <a:schemeClr val="bg1"/>
                </a:solidFill>
              </a:rPr>
              <a:t>Tecnologias</a:t>
            </a:r>
            <a:r>
              <a:rPr lang="es-MX" altLang="es-MX" sz="4800" b="1" dirty="0">
                <a:solidFill>
                  <a:schemeClr val="bg1"/>
                </a:solidFill>
              </a:rPr>
              <a:t> empleadas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0C375D1-F0AB-4C6A-A083-7A676AEE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5417" y="1691173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Back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1A010F4-09CC-48D4-985D-B3B75EAE0368}"/>
              </a:ext>
            </a:extLst>
          </p:cNvPr>
          <p:cNvSpPr txBox="1">
            <a:spLocks noChangeArrowheads="1"/>
          </p:cNvSpPr>
          <p:nvPr/>
        </p:nvSpPr>
        <p:spPr>
          <a:xfrm>
            <a:off x="1160079" y="2681773"/>
            <a:ext cx="4934333" cy="248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Python</a:t>
            </a:r>
          </a:p>
          <a:p>
            <a:r>
              <a:rPr lang="es-MX" sz="3200" dirty="0">
                <a:solidFill>
                  <a:schemeClr val="bg1"/>
                </a:solidFill>
              </a:rPr>
              <a:t>Google Font API</a:t>
            </a:r>
          </a:p>
          <a:p>
            <a:r>
              <a:rPr lang="es-MX" sz="3200" dirty="0">
                <a:solidFill>
                  <a:schemeClr val="bg1"/>
                </a:solidFill>
              </a:rPr>
              <a:t>Google AdSense</a:t>
            </a:r>
          </a:p>
          <a:p>
            <a:pPr marL="0" indent="0">
              <a:buNone/>
            </a:pPr>
            <a:endParaRPr lang="es-MX" sz="3200" dirty="0">
              <a:solidFill>
                <a:schemeClr val="bg1"/>
              </a:solidFill>
            </a:endParaRPr>
          </a:p>
          <a:p>
            <a:endParaRPr lang="es-MX" altLang="es-MX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2DCA5E5-FA3A-4CD9-AAD8-2238613E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687" y="1730497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Front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7F12066-6CD1-4DB6-A704-447A64751D84}"/>
              </a:ext>
            </a:extLst>
          </p:cNvPr>
          <p:cNvSpPr txBox="1">
            <a:spLocks noChangeArrowheads="1"/>
          </p:cNvSpPr>
          <p:nvPr/>
        </p:nvSpPr>
        <p:spPr>
          <a:xfrm>
            <a:off x="6094412" y="2730758"/>
            <a:ext cx="3996645" cy="17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Polymer</a:t>
            </a:r>
          </a:p>
          <a:p>
            <a:r>
              <a:rPr lang="es-MX" sz="3200" dirty="0" err="1">
                <a:solidFill>
                  <a:schemeClr val="bg1"/>
                </a:solidFill>
              </a:rPr>
              <a:t>Hean</a:t>
            </a:r>
            <a:r>
              <a:rPr lang="es-MX" sz="3200" dirty="0">
                <a:solidFill>
                  <a:schemeClr val="bg1"/>
                </a:solidFill>
              </a:rPr>
              <a:t> JS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1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F7AA-3AC3-4EAD-A254-172A337B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86" y="0"/>
            <a:ext cx="3559628" cy="14859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TWITTER</a:t>
            </a:r>
            <a:endParaRPr lang="es-MX" sz="7200" b="1" dirty="0">
              <a:solidFill>
                <a:schemeClr val="bg1"/>
              </a:solidFill>
            </a:endParaRPr>
          </a:p>
        </p:txBody>
      </p:sp>
      <p:pic>
        <p:nvPicPr>
          <p:cNvPr id="11268" name="Picture 4" descr="Resultado de imagen para logo twitter negro png">
            <a:extLst>
              <a:ext uri="{FF2B5EF4-FFF2-40B4-BE49-F238E27FC236}">
                <a16:creationId xmlns:a16="http://schemas.microsoft.com/office/drawing/2014/main" id="{0C1DD030-6A34-48E6-8921-247473AF9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1273629"/>
            <a:ext cx="5388428" cy="52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D151-1397-405E-9C35-01338B2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9" y="1476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>
                <a:solidFill>
                  <a:schemeClr val="bg1"/>
                </a:solidFill>
              </a:rPr>
              <a:t>Clasificación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134CE10-5B58-43BA-90EA-563A8129E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92696" y="177281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Por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contenido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3375CB4-AA95-4B66-A065-7017522E7AEE}"/>
              </a:ext>
            </a:extLst>
          </p:cNvPr>
          <p:cNvSpPr txBox="1">
            <a:spLocks noChangeArrowheads="1"/>
          </p:cNvSpPr>
          <p:nvPr/>
        </p:nvSpPr>
        <p:spPr>
          <a:xfrm>
            <a:off x="735536" y="2763415"/>
            <a:ext cx="8229600" cy="314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3000" dirty="0">
                <a:solidFill>
                  <a:schemeClr val="bg1"/>
                </a:solidFill>
              </a:rPr>
              <a:t>Tipo-</a:t>
            </a:r>
            <a:r>
              <a:rPr lang="en-US" altLang="es-MX" sz="3000" dirty="0">
                <a:solidFill>
                  <a:schemeClr val="bg1"/>
                </a:solidFill>
              </a:rPr>
              <a:t>&gt;</a:t>
            </a:r>
            <a:r>
              <a:rPr lang="es-MX" altLang="es-MX" sz="3000" dirty="0">
                <a:solidFill>
                  <a:schemeClr val="bg1"/>
                </a:solidFill>
              </a:rPr>
              <a:t>Audiencia</a:t>
            </a:r>
            <a:r>
              <a:rPr lang="en-US" altLang="es-MX" sz="3000" dirty="0">
                <a:solidFill>
                  <a:schemeClr val="bg1"/>
                </a:solidFill>
              </a:rPr>
              <a:t>-&gt;</a:t>
            </a:r>
            <a:r>
              <a:rPr lang="en-US" altLang="es-MX" sz="3000" dirty="0" err="1">
                <a:solidFill>
                  <a:schemeClr val="bg1"/>
                </a:solidFill>
              </a:rPr>
              <a:t>Publico</a:t>
            </a:r>
            <a:endParaRPr lang="en-US" altLang="es-MX" sz="3000" dirty="0">
              <a:solidFill>
                <a:schemeClr val="bg1"/>
              </a:solidFill>
            </a:endParaRPr>
          </a:p>
          <a:p>
            <a:r>
              <a:rPr lang="en-US" altLang="es-MX" sz="3000" dirty="0" err="1">
                <a:solidFill>
                  <a:schemeClr val="bg1"/>
                </a:solidFill>
              </a:rPr>
              <a:t>Dinamismo</a:t>
            </a:r>
            <a:r>
              <a:rPr lang="en-US" altLang="es-MX" sz="3000" dirty="0">
                <a:solidFill>
                  <a:schemeClr val="bg1"/>
                </a:solidFill>
              </a:rPr>
              <a:t>-&gt;</a:t>
            </a:r>
            <a:r>
              <a:rPr lang="en-US" altLang="es-MX" sz="3000" dirty="0" err="1">
                <a:solidFill>
                  <a:schemeClr val="bg1"/>
                </a:solidFill>
              </a:rPr>
              <a:t>Interactivo</a:t>
            </a:r>
            <a:endParaRPr lang="en-US" altLang="es-MX" sz="3000" dirty="0">
              <a:solidFill>
                <a:schemeClr val="bg1"/>
              </a:solidFill>
            </a:endParaRPr>
          </a:p>
          <a:p>
            <a:r>
              <a:rPr lang="en-US" altLang="es-MX" sz="3000" dirty="0">
                <a:solidFill>
                  <a:schemeClr val="bg1"/>
                </a:solidFill>
              </a:rPr>
              <a:t>Apertura-&gt;</a:t>
            </a:r>
            <a:r>
              <a:rPr lang="en-US" altLang="es-MX" sz="3000" dirty="0" err="1">
                <a:solidFill>
                  <a:schemeClr val="bg1"/>
                </a:solidFill>
              </a:rPr>
              <a:t>Cerrada</a:t>
            </a:r>
            <a:endParaRPr lang="en-US" altLang="es-MX" sz="3000" dirty="0">
              <a:solidFill>
                <a:schemeClr val="bg1"/>
              </a:solidFill>
            </a:endParaRPr>
          </a:p>
          <a:p>
            <a:r>
              <a:rPr lang="en-US" altLang="es-MX" sz="3000" dirty="0" err="1">
                <a:solidFill>
                  <a:schemeClr val="bg1"/>
                </a:solidFill>
              </a:rPr>
              <a:t>Objetivo</a:t>
            </a:r>
            <a:r>
              <a:rPr lang="en-US" altLang="es-MX" sz="3000" dirty="0">
                <a:solidFill>
                  <a:schemeClr val="bg1"/>
                </a:solidFill>
              </a:rPr>
              <a:t>-&gt;</a:t>
            </a:r>
            <a:r>
              <a:rPr lang="en-US" altLang="es-MX" sz="3000" dirty="0" err="1">
                <a:solidFill>
                  <a:schemeClr val="bg1"/>
                </a:solidFill>
              </a:rPr>
              <a:t>Comunidad</a:t>
            </a:r>
            <a:r>
              <a:rPr lang="en-US" altLang="es-MX" sz="3000" dirty="0">
                <a:solidFill>
                  <a:schemeClr val="bg1"/>
                </a:solidFill>
              </a:rPr>
              <a:t> Virtual</a:t>
            </a:r>
          </a:p>
          <a:p>
            <a:endParaRPr lang="en-US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264090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F296D515-FB26-4267-9F3A-5BC8A23F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868" y="4195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Segun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funcionalidad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1B5EADC-F639-4C2B-BEC9-0299214C3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85" y="2694078"/>
            <a:ext cx="8229600" cy="225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Son sitios que proveen de información, noticias o entretenimiento sobre distintas temáticas o materias.</a:t>
            </a:r>
            <a:endParaRPr lang="en-US" dirty="0">
              <a:solidFill>
                <a:schemeClr val="bg1"/>
              </a:solidFill>
            </a:endParaRPr>
          </a:p>
          <a:p>
            <a:endParaRPr lang="es-MX" altLang="es-MX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4384181-0229-483C-BF02-D8357344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85" y="14101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s-MX" sz="4000" b="1" dirty="0" err="1">
                <a:solidFill>
                  <a:schemeClr val="bg1"/>
                </a:solidFill>
              </a:rPr>
              <a:t>Publicadores</a:t>
            </a:r>
            <a:r>
              <a:rPr lang="en-US" altLang="es-MX" sz="4000" b="1" dirty="0">
                <a:solidFill>
                  <a:schemeClr val="bg1"/>
                </a:solidFill>
              </a:rPr>
              <a:t>, Portales y Sitios Web de </a:t>
            </a:r>
            <a:r>
              <a:rPr lang="en-US" altLang="es-MX" sz="4000" b="1" dirty="0" err="1">
                <a:solidFill>
                  <a:schemeClr val="bg1"/>
                </a:solidFill>
              </a:rPr>
              <a:t>Medios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1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8145206-AE3E-4232-83DD-DC9DC7C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 err="1">
                <a:solidFill>
                  <a:schemeClr val="bg1"/>
                </a:solidFill>
              </a:rPr>
              <a:t>Tecnologias</a:t>
            </a:r>
            <a:r>
              <a:rPr lang="es-MX" altLang="es-MX" sz="4800" b="1" dirty="0">
                <a:solidFill>
                  <a:schemeClr val="bg1"/>
                </a:solidFill>
              </a:rPr>
              <a:t> empleadas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0C375D1-F0AB-4C6A-A083-7A676AEE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5417" y="1691173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Back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1A010F4-09CC-48D4-985D-B3B75EAE0368}"/>
              </a:ext>
            </a:extLst>
          </p:cNvPr>
          <p:cNvSpPr txBox="1">
            <a:spLocks noChangeArrowheads="1"/>
          </p:cNvSpPr>
          <p:nvPr/>
        </p:nvSpPr>
        <p:spPr>
          <a:xfrm>
            <a:off x="1160079" y="2681773"/>
            <a:ext cx="4934333" cy="248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Ruby</a:t>
            </a:r>
          </a:p>
          <a:p>
            <a:r>
              <a:rPr lang="es-MX" sz="3200" dirty="0" err="1">
                <a:solidFill>
                  <a:schemeClr val="bg1"/>
                </a:solidFill>
              </a:rPr>
              <a:t>Webpack</a:t>
            </a:r>
            <a:endParaRPr lang="es-MX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jQuery</a:t>
            </a:r>
            <a:endParaRPr lang="es-MX" sz="3200" dirty="0">
              <a:solidFill>
                <a:schemeClr val="bg1"/>
              </a:solidFill>
            </a:endParaRPr>
          </a:p>
          <a:p>
            <a:endParaRPr lang="es-MX" altLang="es-MX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2DCA5E5-FA3A-4CD9-AAD8-2238613E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687" y="1730497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Front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7F12066-6CD1-4DB6-A704-447A64751D84}"/>
              </a:ext>
            </a:extLst>
          </p:cNvPr>
          <p:cNvSpPr txBox="1">
            <a:spLocks noChangeArrowheads="1"/>
          </p:cNvSpPr>
          <p:nvPr/>
        </p:nvSpPr>
        <p:spPr>
          <a:xfrm>
            <a:off x="6094412" y="2730758"/>
            <a:ext cx="3996645" cy="17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jQuery</a:t>
            </a:r>
            <a:endParaRPr lang="es-MX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D151-1397-405E-9C35-01338B2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9" y="1476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>
                <a:solidFill>
                  <a:schemeClr val="bg1"/>
                </a:solidFill>
              </a:rPr>
              <a:t>Clasificación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134CE10-5B58-43BA-90EA-563A8129E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92696" y="177281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Por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contenido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3375CB4-AA95-4B66-A065-7017522E7AEE}"/>
              </a:ext>
            </a:extLst>
          </p:cNvPr>
          <p:cNvSpPr txBox="1">
            <a:spLocks noChangeArrowheads="1"/>
          </p:cNvSpPr>
          <p:nvPr/>
        </p:nvSpPr>
        <p:spPr>
          <a:xfrm>
            <a:off x="735536" y="2763416"/>
            <a:ext cx="8229600" cy="272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2800" dirty="0">
                <a:solidFill>
                  <a:schemeClr val="bg1"/>
                </a:solidFill>
              </a:rPr>
              <a:t>Tipo-</a:t>
            </a:r>
            <a:r>
              <a:rPr lang="en-US" altLang="es-MX" sz="2800" dirty="0">
                <a:solidFill>
                  <a:schemeClr val="bg1"/>
                </a:solidFill>
              </a:rPr>
              <a:t>&gt;</a:t>
            </a:r>
            <a:r>
              <a:rPr lang="es-MX" altLang="es-MX" sz="2800" dirty="0">
                <a:solidFill>
                  <a:schemeClr val="bg1"/>
                </a:solidFill>
              </a:rPr>
              <a:t>Audiencia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Publico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>
                <a:solidFill>
                  <a:schemeClr val="bg1"/>
                </a:solidFill>
              </a:rPr>
              <a:t>Apertura-&gt;</a:t>
            </a:r>
            <a:r>
              <a:rPr lang="en-US" altLang="es-MX" sz="2800" dirty="0" err="1">
                <a:solidFill>
                  <a:schemeClr val="bg1"/>
                </a:solidFill>
              </a:rPr>
              <a:t>Semicerrada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 err="1">
                <a:solidFill>
                  <a:schemeClr val="bg1"/>
                </a:solidFill>
              </a:rPr>
              <a:t>Objetivo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Educativo</a:t>
            </a:r>
            <a:r>
              <a:rPr lang="en-US" altLang="es-MX" sz="2800" dirty="0">
                <a:solidFill>
                  <a:schemeClr val="bg1"/>
                </a:solidFill>
              </a:rPr>
              <a:t> y Wiki</a:t>
            </a:r>
          </a:p>
          <a:p>
            <a:endParaRPr lang="en-US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14264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F296D515-FB26-4267-9F3A-5BC8A23F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868" y="4195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Segun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funcionalidad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1B5EADC-F639-4C2B-BEC9-0299214C3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43" y="1410106"/>
            <a:ext cx="82296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dirty="0">
                <a:solidFill>
                  <a:schemeClr val="bg1"/>
                </a:solidFill>
              </a:rPr>
              <a:t>Wikis-&gt;</a:t>
            </a:r>
            <a:r>
              <a:rPr lang="en-US" altLang="es-MX" dirty="0" err="1">
                <a:solidFill>
                  <a:schemeClr val="bg1"/>
                </a:solidFill>
              </a:rPr>
              <a:t>Esto</a:t>
            </a:r>
            <a:r>
              <a:rPr lang="en-US" altLang="es-MX" dirty="0">
                <a:solidFill>
                  <a:schemeClr val="bg1"/>
                </a:solidFill>
              </a:rPr>
              <a:t> es una pagina </a:t>
            </a:r>
            <a:r>
              <a:rPr lang="en-US" altLang="es-MX" dirty="0" err="1">
                <a:solidFill>
                  <a:schemeClr val="bg1"/>
                </a:solidFill>
              </a:rPr>
              <a:t>enciclopedica</a:t>
            </a:r>
            <a:r>
              <a:rPr lang="en-US" altLang="es-MX" dirty="0">
                <a:solidFill>
                  <a:schemeClr val="bg1"/>
                </a:solidFill>
              </a:rPr>
              <a:t> social </a:t>
            </a:r>
            <a:r>
              <a:rPr lang="en-US" altLang="es-MX" dirty="0" err="1">
                <a:solidFill>
                  <a:schemeClr val="bg1"/>
                </a:solidFill>
              </a:rPr>
              <a:t>en</a:t>
            </a:r>
            <a:r>
              <a:rPr lang="en-US" altLang="es-MX" dirty="0">
                <a:solidFill>
                  <a:schemeClr val="bg1"/>
                </a:solidFill>
              </a:rPr>
              <a:t> lo que una </a:t>
            </a:r>
            <a:r>
              <a:rPr lang="en-US" altLang="es-MX" dirty="0" err="1">
                <a:solidFill>
                  <a:schemeClr val="bg1"/>
                </a:solidFill>
              </a:rPr>
              <a:t>comidad</a:t>
            </a:r>
            <a:r>
              <a:rPr lang="en-US" altLang="es-MX" dirty="0">
                <a:solidFill>
                  <a:schemeClr val="bg1"/>
                </a:solidFill>
              </a:rPr>
              <a:t> de </a:t>
            </a:r>
            <a:r>
              <a:rPr lang="en-US" altLang="es-MX" dirty="0" err="1">
                <a:solidFill>
                  <a:schemeClr val="bg1"/>
                </a:solidFill>
              </a:rPr>
              <a:t>autores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sube</a:t>
            </a:r>
            <a:r>
              <a:rPr lang="en-US" altLang="es-MX" dirty="0">
                <a:solidFill>
                  <a:schemeClr val="bg1"/>
                </a:solidFill>
              </a:rPr>
              <a:t> y </a:t>
            </a:r>
            <a:r>
              <a:rPr lang="en-US" altLang="es-MX" dirty="0" err="1">
                <a:solidFill>
                  <a:schemeClr val="bg1"/>
                </a:solidFill>
              </a:rPr>
              <a:t>corrige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informacio</a:t>
            </a:r>
            <a:r>
              <a:rPr lang="en-US" altLang="es-MX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es-MX" dirty="0">
                <a:solidFill>
                  <a:schemeClr val="bg1"/>
                </a:solidFill>
              </a:rPr>
              <a:t>Es una web </a:t>
            </a:r>
            <a:r>
              <a:rPr lang="en-US" altLang="es-MX" dirty="0" err="1">
                <a:solidFill>
                  <a:schemeClr val="bg1"/>
                </a:solidFill>
              </a:rPr>
              <a:t>colaborativa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en</a:t>
            </a:r>
            <a:r>
              <a:rPr lang="en-US" altLang="es-MX" dirty="0">
                <a:solidFill>
                  <a:schemeClr val="bg1"/>
                </a:solidFill>
              </a:rPr>
              <a:t> la que poco se </a:t>
            </a:r>
            <a:r>
              <a:rPr lang="en-US" altLang="es-MX" dirty="0" err="1">
                <a:solidFill>
                  <a:schemeClr val="bg1"/>
                </a:solidFill>
              </a:rPr>
              <a:t>va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generando</a:t>
            </a:r>
            <a:r>
              <a:rPr lang="en-US" altLang="es-MX" dirty="0">
                <a:solidFill>
                  <a:schemeClr val="bg1"/>
                </a:solidFill>
              </a:rPr>
              <a:t> una </a:t>
            </a:r>
            <a:r>
              <a:rPr lang="en-US" altLang="es-MX" dirty="0" err="1">
                <a:solidFill>
                  <a:schemeClr val="bg1"/>
                </a:solidFill>
              </a:rPr>
              <a:t>enorme</a:t>
            </a:r>
            <a:r>
              <a:rPr lang="en-US" altLang="es-MX" dirty="0">
                <a:solidFill>
                  <a:schemeClr val="bg1"/>
                </a:solidFill>
              </a:rPr>
              <a:t> base de </a:t>
            </a:r>
            <a:r>
              <a:rPr lang="en-US" altLang="es-MX" dirty="0" err="1">
                <a:solidFill>
                  <a:schemeClr val="bg1"/>
                </a:solidFill>
              </a:rPr>
              <a:t>datos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sobre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temas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especificos</a:t>
            </a:r>
            <a:r>
              <a:rPr lang="en-US" altLang="es-MX" dirty="0">
                <a:solidFill>
                  <a:schemeClr val="bg1"/>
                </a:solidFill>
              </a:rPr>
              <a:t>.</a:t>
            </a:r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162266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8145206-AE3E-4232-83DD-DC9DC7C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 err="1">
                <a:solidFill>
                  <a:schemeClr val="bg1"/>
                </a:solidFill>
              </a:rPr>
              <a:t>Tecnologias</a:t>
            </a:r>
            <a:r>
              <a:rPr lang="es-MX" altLang="es-MX" sz="4800" b="1" dirty="0">
                <a:solidFill>
                  <a:schemeClr val="bg1"/>
                </a:solidFill>
              </a:rPr>
              <a:t> empleadas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0C375D1-F0AB-4C6A-A083-7A676AEE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5417" y="1691173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Back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1A010F4-09CC-48D4-985D-B3B75EAE0368}"/>
              </a:ext>
            </a:extLst>
          </p:cNvPr>
          <p:cNvSpPr txBox="1">
            <a:spLocks noChangeArrowheads="1"/>
          </p:cNvSpPr>
          <p:nvPr/>
        </p:nvSpPr>
        <p:spPr>
          <a:xfrm>
            <a:off x="1160079" y="2534815"/>
            <a:ext cx="4934333" cy="291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HHVM 3.18.6</a:t>
            </a:r>
          </a:p>
          <a:p>
            <a:r>
              <a:rPr lang="en-US" altLang="es-MX" sz="3200" dirty="0">
                <a:solidFill>
                  <a:schemeClr val="bg1"/>
                </a:solidFill>
              </a:rPr>
              <a:t>PHP 7.3.8</a:t>
            </a:r>
          </a:p>
          <a:p>
            <a:r>
              <a:rPr lang="en-US" altLang="es-MX" sz="3200" dirty="0">
                <a:solidFill>
                  <a:schemeClr val="bg1"/>
                </a:solidFill>
              </a:rPr>
              <a:t>Varnish</a:t>
            </a:r>
          </a:p>
          <a:p>
            <a:r>
              <a:rPr lang="en-US" altLang="es-MX" sz="3200" dirty="0" err="1">
                <a:solidFill>
                  <a:schemeClr val="bg1"/>
                </a:solidFill>
              </a:rPr>
              <a:t>MediaWiki</a:t>
            </a:r>
            <a:endParaRPr lang="en-US" altLang="es-MX" sz="3200" dirty="0">
              <a:solidFill>
                <a:schemeClr val="bg1"/>
              </a:solidFill>
            </a:endParaRPr>
          </a:p>
          <a:p>
            <a:endParaRPr lang="es-MX" altLang="es-MX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2DCA5E5-FA3A-4CD9-AAD8-2238613E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687" y="1730497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Front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7F12066-6CD1-4DB6-A704-447A64751D84}"/>
              </a:ext>
            </a:extLst>
          </p:cNvPr>
          <p:cNvSpPr txBox="1">
            <a:spLocks noChangeArrowheads="1"/>
          </p:cNvSpPr>
          <p:nvPr/>
        </p:nvSpPr>
        <p:spPr>
          <a:xfrm>
            <a:off x="6094412" y="2730759"/>
            <a:ext cx="2592388" cy="110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HTML5 </a:t>
            </a:r>
            <a:r>
              <a:rPr lang="es-MX" sz="3200" dirty="0" err="1">
                <a:solidFill>
                  <a:schemeClr val="bg1"/>
                </a:solidFill>
              </a:rPr>
              <a:t>Shiv</a:t>
            </a:r>
            <a:endParaRPr lang="es-MX" sz="3200" dirty="0">
              <a:solidFill>
                <a:schemeClr val="bg1"/>
              </a:solidFill>
            </a:endParaRPr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86582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sultado de imagen para logo de amazon png">
            <a:extLst>
              <a:ext uri="{FF2B5EF4-FFF2-40B4-BE49-F238E27FC236}">
                <a16:creationId xmlns:a16="http://schemas.microsoft.com/office/drawing/2014/main" id="{DC3D9631-7047-4B1A-8AD6-93ADAD06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72" y="2185766"/>
            <a:ext cx="8248844" cy="24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D151-1397-405E-9C35-01338B2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9" y="14762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>
                <a:solidFill>
                  <a:schemeClr val="bg1"/>
                </a:solidFill>
              </a:rPr>
              <a:t>Clasificación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134CE10-5B58-43BA-90EA-563A8129E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92696" y="177281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Por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contenido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3375CB4-AA95-4B66-A065-7017522E7AEE}"/>
              </a:ext>
            </a:extLst>
          </p:cNvPr>
          <p:cNvSpPr txBox="1">
            <a:spLocks noChangeArrowheads="1"/>
          </p:cNvSpPr>
          <p:nvPr/>
        </p:nvSpPr>
        <p:spPr>
          <a:xfrm>
            <a:off x="735536" y="2763415"/>
            <a:ext cx="8229600" cy="293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2800" dirty="0">
                <a:solidFill>
                  <a:schemeClr val="bg1"/>
                </a:solidFill>
              </a:rPr>
              <a:t>Tipo-</a:t>
            </a:r>
            <a:r>
              <a:rPr lang="en-US" altLang="es-MX" sz="2800" dirty="0">
                <a:solidFill>
                  <a:schemeClr val="bg1"/>
                </a:solidFill>
              </a:rPr>
              <a:t>&gt;</a:t>
            </a:r>
            <a:r>
              <a:rPr lang="es-MX" altLang="es-MX" sz="2800" dirty="0">
                <a:solidFill>
                  <a:schemeClr val="bg1"/>
                </a:solidFill>
              </a:rPr>
              <a:t>Audiencia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Publico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 err="1">
                <a:solidFill>
                  <a:schemeClr val="bg1"/>
                </a:solidFill>
              </a:rPr>
              <a:t>Dinamismo</a:t>
            </a:r>
            <a:r>
              <a:rPr lang="en-US" altLang="es-MX" sz="2800" dirty="0">
                <a:solidFill>
                  <a:schemeClr val="bg1"/>
                </a:solidFill>
              </a:rPr>
              <a:t>-&gt;</a:t>
            </a:r>
            <a:r>
              <a:rPr lang="en-US" altLang="es-MX" sz="2800" dirty="0" err="1">
                <a:solidFill>
                  <a:schemeClr val="bg1"/>
                </a:solidFill>
              </a:rPr>
              <a:t>Interactivo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>
                <a:solidFill>
                  <a:schemeClr val="bg1"/>
                </a:solidFill>
              </a:rPr>
              <a:t>Apertura-&gt;</a:t>
            </a:r>
            <a:r>
              <a:rPr lang="en-US" altLang="es-MX" sz="2800" dirty="0" err="1">
                <a:solidFill>
                  <a:schemeClr val="bg1"/>
                </a:solidFill>
              </a:rPr>
              <a:t>Semicerrada</a:t>
            </a:r>
            <a:endParaRPr lang="en-US" altLang="es-MX" sz="2800" dirty="0">
              <a:solidFill>
                <a:schemeClr val="bg1"/>
              </a:solidFill>
            </a:endParaRPr>
          </a:p>
          <a:p>
            <a:r>
              <a:rPr lang="en-US" altLang="es-MX" sz="2800" dirty="0" err="1">
                <a:solidFill>
                  <a:schemeClr val="bg1"/>
                </a:solidFill>
              </a:rPr>
              <a:t>Objetivo</a:t>
            </a:r>
            <a:r>
              <a:rPr lang="en-US" altLang="es-MX" sz="2800" dirty="0">
                <a:solidFill>
                  <a:schemeClr val="bg1"/>
                </a:solidFill>
              </a:rPr>
              <a:t>-&gt;Comercio </a:t>
            </a:r>
            <a:r>
              <a:rPr lang="en-US" altLang="es-MX" sz="2800" dirty="0" err="1">
                <a:solidFill>
                  <a:schemeClr val="bg1"/>
                </a:solidFill>
              </a:rPr>
              <a:t>electronico</a:t>
            </a:r>
            <a:endParaRPr lang="en-US" altLang="es-MX" sz="2800" dirty="0">
              <a:solidFill>
                <a:schemeClr val="bg1"/>
              </a:solidFill>
            </a:endParaRPr>
          </a:p>
          <a:p>
            <a:endParaRPr lang="en-US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82387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F296D515-FB26-4267-9F3A-5BC8A23F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868" y="419506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    Segun </a:t>
            </a:r>
            <a:r>
              <a:rPr lang="en-US" altLang="es-MX" sz="4000" b="1" dirty="0" err="1">
                <a:solidFill>
                  <a:schemeClr val="bg1"/>
                </a:solidFill>
              </a:rPr>
              <a:t>su</a:t>
            </a:r>
            <a:r>
              <a:rPr lang="en-US" altLang="es-MX" sz="4000" b="1" dirty="0">
                <a:solidFill>
                  <a:schemeClr val="bg1"/>
                </a:solidFill>
              </a:rPr>
              <a:t> </a:t>
            </a:r>
            <a:r>
              <a:rPr lang="en-US" altLang="es-MX" sz="4000" b="1" dirty="0" err="1">
                <a:solidFill>
                  <a:schemeClr val="bg1"/>
                </a:solidFill>
              </a:rPr>
              <a:t>funcionalidad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1B5EADC-F639-4C2B-BEC9-0299214C3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43" y="1410106"/>
            <a:ext cx="82296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dirty="0">
                <a:solidFill>
                  <a:schemeClr val="bg1"/>
                </a:solidFill>
              </a:rPr>
              <a:t>Tienda Online o Tambien </a:t>
            </a:r>
            <a:r>
              <a:rPr lang="en-US" altLang="es-MX" dirty="0" err="1">
                <a:solidFill>
                  <a:schemeClr val="bg1"/>
                </a:solidFill>
              </a:rPr>
              <a:t>llamado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comercio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electronico</a:t>
            </a:r>
            <a:r>
              <a:rPr lang="en-US" altLang="es-MX" dirty="0">
                <a:solidFill>
                  <a:schemeClr val="bg1"/>
                </a:solidFill>
              </a:rPr>
              <a:t>, </a:t>
            </a:r>
            <a:r>
              <a:rPr lang="en-US" altLang="es-MX" dirty="0" err="1">
                <a:solidFill>
                  <a:schemeClr val="bg1"/>
                </a:solidFill>
              </a:rPr>
              <a:t>este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tipo</a:t>
            </a:r>
            <a:r>
              <a:rPr lang="en-US" altLang="es-MX" dirty="0">
                <a:solidFill>
                  <a:schemeClr val="bg1"/>
                </a:solidFill>
              </a:rPr>
              <a:t> de web da la </a:t>
            </a:r>
            <a:r>
              <a:rPr lang="en-US" altLang="es-MX" dirty="0" err="1">
                <a:solidFill>
                  <a:schemeClr val="bg1"/>
                </a:solidFill>
              </a:rPr>
              <a:t>posibilidad</a:t>
            </a:r>
            <a:r>
              <a:rPr lang="en-US" altLang="es-MX" dirty="0">
                <a:solidFill>
                  <a:schemeClr val="bg1"/>
                </a:solidFill>
              </a:rPr>
              <a:t> de </a:t>
            </a:r>
            <a:r>
              <a:rPr lang="en-US" altLang="es-MX" dirty="0" err="1">
                <a:solidFill>
                  <a:schemeClr val="bg1"/>
                </a:solidFill>
              </a:rPr>
              <a:t>incluir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productos</a:t>
            </a:r>
            <a:r>
              <a:rPr lang="en-US" altLang="es-MX" dirty="0">
                <a:solidFill>
                  <a:schemeClr val="bg1"/>
                </a:solidFill>
              </a:rPr>
              <a:t> y </a:t>
            </a:r>
            <a:r>
              <a:rPr lang="en-US" altLang="es-MX" dirty="0" err="1">
                <a:solidFill>
                  <a:schemeClr val="bg1"/>
                </a:solidFill>
              </a:rPr>
              <a:t>estos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estan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disponibles</a:t>
            </a:r>
            <a:r>
              <a:rPr lang="en-US" altLang="es-MX" dirty="0">
                <a:solidFill>
                  <a:schemeClr val="bg1"/>
                </a:solidFill>
              </a:rPr>
              <a:t> para </a:t>
            </a:r>
            <a:r>
              <a:rPr lang="en-US" altLang="es-MX" dirty="0" err="1">
                <a:solidFill>
                  <a:schemeClr val="bg1"/>
                </a:solidFill>
              </a:rPr>
              <a:t>hacer</a:t>
            </a:r>
            <a:r>
              <a:rPr lang="en-US" altLang="es-MX" dirty="0">
                <a:solidFill>
                  <a:schemeClr val="bg1"/>
                </a:solidFill>
              </a:rPr>
              <a:t> </a:t>
            </a:r>
            <a:r>
              <a:rPr lang="en-US" altLang="es-MX" dirty="0" err="1">
                <a:solidFill>
                  <a:schemeClr val="bg1"/>
                </a:solidFill>
              </a:rPr>
              <a:t>vedidos</a:t>
            </a:r>
            <a:r>
              <a:rPr lang="en-US" altLang="es-MX" dirty="0">
                <a:solidFill>
                  <a:schemeClr val="bg1"/>
                </a:solidFill>
              </a:rPr>
              <a:t> o </a:t>
            </a:r>
            <a:r>
              <a:rPr lang="en-US" altLang="es-MX" dirty="0" err="1">
                <a:solidFill>
                  <a:schemeClr val="bg1"/>
                </a:solidFill>
              </a:rPr>
              <a:t>comprados</a:t>
            </a:r>
            <a:r>
              <a:rPr lang="en-US" altLang="es-MX" dirty="0">
                <a:solidFill>
                  <a:schemeClr val="bg1"/>
                </a:solidFill>
              </a:rPr>
              <a:t> a </a:t>
            </a:r>
            <a:r>
              <a:rPr lang="en-US" altLang="es-MX" dirty="0" err="1">
                <a:solidFill>
                  <a:schemeClr val="bg1"/>
                </a:solidFill>
              </a:rPr>
              <a:t>traves</a:t>
            </a:r>
            <a:r>
              <a:rPr lang="en-US" altLang="es-MX" dirty="0">
                <a:solidFill>
                  <a:schemeClr val="bg1"/>
                </a:solidFill>
              </a:rPr>
              <a:t> de internet.</a:t>
            </a:r>
            <a:endParaRPr lang="es-MX" alt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8145206-AE3E-4232-83DD-DC9DC7C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altLang="es-MX" sz="4800" b="1" dirty="0" err="1">
                <a:solidFill>
                  <a:schemeClr val="bg1"/>
                </a:solidFill>
              </a:rPr>
              <a:t>Tecnologias</a:t>
            </a:r>
            <a:r>
              <a:rPr lang="es-MX" altLang="es-MX" sz="4800" b="1" dirty="0">
                <a:solidFill>
                  <a:schemeClr val="bg1"/>
                </a:solidFill>
              </a:rPr>
              <a:t> empleadas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0C375D1-F0AB-4C6A-A083-7A676AEE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95417" y="1691173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Back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1A010F4-09CC-48D4-985D-B3B75EAE0368}"/>
              </a:ext>
            </a:extLst>
          </p:cNvPr>
          <p:cNvSpPr txBox="1">
            <a:spLocks noChangeArrowheads="1"/>
          </p:cNvSpPr>
          <p:nvPr/>
        </p:nvSpPr>
        <p:spPr>
          <a:xfrm>
            <a:off x="1160079" y="2681773"/>
            <a:ext cx="4934333" cy="248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Java</a:t>
            </a:r>
          </a:p>
          <a:p>
            <a:r>
              <a:rPr lang="es-MX" sz="3200" dirty="0">
                <a:solidFill>
                  <a:schemeClr val="bg1"/>
                </a:solidFill>
              </a:rPr>
              <a:t>Amazon </a:t>
            </a:r>
            <a:r>
              <a:rPr lang="es-MX" sz="3200" dirty="0" err="1">
                <a:solidFill>
                  <a:schemeClr val="bg1"/>
                </a:solidFill>
              </a:rPr>
              <a:t>Cloudfront</a:t>
            </a:r>
            <a:endParaRPr lang="es-MX" sz="3200" dirty="0">
              <a:solidFill>
                <a:schemeClr val="bg1"/>
              </a:solidFill>
            </a:endParaRPr>
          </a:p>
          <a:p>
            <a:endParaRPr lang="es-MX" sz="3200" dirty="0">
              <a:solidFill>
                <a:schemeClr val="bg1"/>
              </a:solidFill>
            </a:endParaRPr>
          </a:p>
          <a:p>
            <a:endParaRPr lang="es-MX" altLang="es-MX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2DCA5E5-FA3A-4CD9-AAD8-2238613E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687" y="1730497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MX" sz="4000" b="1" dirty="0">
                <a:solidFill>
                  <a:schemeClr val="bg1"/>
                </a:solidFill>
              </a:rPr>
              <a:t>Front end</a:t>
            </a:r>
            <a:endParaRPr lang="es-MX" altLang="es-MX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7F12066-6CD1-4DB6-A704-447A64751D84}"/>
              </a:ext>
            </a:extLst>
          </p:cNvPr>
          <p:cNvSpPr txBox="1">
            <a:spLocks noChangeArrowheads="1"/>
          </p:cNvSpPr>
          <p:nvPr/>
        </p:nvSpPr>
        <p:spPr>
          <a:xfrm>
            <a:off x="6094412" y="2730758"/>
            <a:ext cx="3996645" cy="17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solidFill>
                  <a:schemeClr val="bg1"/>
                </a:solidFill>
              </a:rPr>
              <a:t>Video JS</a:t>
            </a:r>
          </a:p>
          <a:p>
            <a:r>
              <a:rPr lang="es-MX" sz="3200" dirty="0">
                <a:solidFill>
                  <a:schemeClr val="bg1"/>
                </a:solidFill>
              </a:rPr>
              <a:t>jQuery</a:t>
            </a:r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7182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logo de youtube negro png">
            <a:extLst>
              <a:ext uri="{FF2B5EF4-FFF2-40B4-BE49-F238E27FC236}">
                <a16:creationId xmlns:a16="http://schemas.microsoft.com/office/drawing/2014/main" id="{4AC008D0-18EF-4B55-982F-18166E0D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7" y="-146957"/>
            <a:ext cx="10606126" cy="659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8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{446C8025-CEB5-465F-9725-8AAA43518FDE}tf04033919</Template>
  <TotalTime>81</TotalTime>
  <Words>270</Words>
  <Application>Microsoft Office PowerPoint</Application>
  <PresentationFormat>Panorámica</PresentationFormat>
  <Paragraphs>66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Presentación de PowerPoint</vt:lpstr>
      <vt:lpstr>Clasificación</vt:lpstr>
      <vt:lpstr>Presentación de PowerPoint</vt:lpstr>
      <vt:lpstr>Tecnologias empleadas</vt:lpstr>
      <vt:lpstr>Presentación de PowerPoint</vt:lpstr>
      <vt:lpstr>Clasificación</vt:lpstr>
      <vt:lpstr>Presentación de PowerPoint</vt:lpstr>
      <vt:lpstr>Tecnologias empleadas</vt:lpstr>
      <vt:lpstr>Presentación de PowerPoint</vt:lpstr>
      <vt:lpstr>Clasificación</vt:lpstr>
      <vt:lpstr>Presentación de PowerPoint</vt:lpstr>
      <vt:lpstr>Tecnologias empleadas</vt:lpstr>
      <vt:lpstr>TWITTER</vt:lpstr>
      <vt:lpstr>Clasificación</vt:lpstr>
      <vt:lpstr>Presentación de PowerPoint</vt:lpstr>
      <vt:lpstr>Tecnologias empleadas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</dc:title>
  <dc:creator>edgar Bojorquez Cortéz</dc:creator>
  <cp:lastModifiedBy>edgar Bojorquez Cortéz</cp:lastModifiedBy>
  <cp:revision>11</cp:revision>
  <dcterms:created xsi:type="dcterms:W3CDTF">2020-02-10T21:36:59Z</dcterms:created>
  <dcterms:modified xsi:type="dcterms:W3CDTF">2020-02-10T22:58:54Z</dcterms:modified>
</cp:coreProperties>
</file>