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71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2AC91-C81A-4FF1-B1CB-741C12893C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1208E7-9DF4-467F-86F1-2D4964C65D3B}">
      <dgm:prSet/>
      <dgm:spPr/>
      <dgm:t>
        <a:bodyPr/>
        <a:lstStyle/>
        <a:p>
          <a:r>
            <a:rPr lang="es-MX" b="1"/>
            <a:t>SITIO WEB ORIENTADO A LA CONSTRUCCIÓN DE MARCA</a:t>
          </a:r>
          <a:endParaRPr lang="en-US"/>
        </a:p>
      </dgm:t>
    </dgm:pt>
    <dgm:pt modelId="{DF0F9576-D07A-402F-9FF0-6FC2E65D4CD5}" type="parTrans" cxnId="{986C3262-DC23-4AD0-9847-2F082A7C53DB}">
      <dgm:prSet/>
      <dgm:spPr/>
      <dgm:t>
        <a:bodyPr/>
        <a:lstStyle/>
        <a:p>
          <a:endParaRPr lang="en-US"/>
        </a:p>
      </dgm:t>
    </dgm:pt>
    <dgm:pt modelId="{7EBE99DF-5596-4DF5-BA14-6F2813199C53}" type="sibTrans" cxnId="{986C3262-DC23-4AD0-9847-2F082A7C53DB}">
      <dgm:prSet/>
      <dgm:spPr/>
      <dgm:t>
        <a:bodyPr/>
        <a:lstStyle/>
        <a:p>
          <a:endParaRPr lang="en-US"/>
        </a:p>
      </dgm:t>
    </dgm:pt>
    <dgm:pt modelId="{FE8FD688-051E-47ED-9245-FE27DEAE4626}">
      <dgm:prSet/>
      <dgm:spPr/>
      <dgm:t>
        <a:bodyPr/>
        <a:lstStyle/>
        <a:p>
          <a:r>
            <a:rPr lang="es-MX"/>
            <a:t>Se orienta a fomentar el conocimiento de la marca y sus valores. Se trata de una web corporativa donde los esfuerzos se centran en dar a conocer la actividad de la empresa.</a:t>
          </a:r>
          <a:endParaRPr lang="en-US"/>
        </a:p>
      </dgm:t>
    </dgm:pt>
    <dgm:pt modelId="{668E9AC6-CCC7-4152-BBBB-BE6D09C590E4}" type="parTrans" cxnId="{07D48EEA-B53F-4256-8152-A5A13EDFA703}">
      <dgm:prSet/>
      <dgm:spPr/>
      <dgm:t>
        <a:bodyPr/>
        <a:lstStyle/>
        <a:p>
          <a:endParaRPr lang="en-US"/>
        </a:p>
      </dgm:t>
    </dgm:pt>
    <dgm:pt modelId="{358A5765-422E-4332-B064-128F960CD906}" type="sibTrans" cxnId="{07D48EEA-B53F-4256-8152-A5A13EDFA703}">
      <dgm:prSet/>
      <dgm:spPr/>
      <dgm:t>
        <a:bodyPr/>
        <a:lstStyle/>
        <a:p>
          <a:endParaRPr lang="en-US"/>
        </a:p>
      </dgm:t>
    </dgm:pt>
    <dgm:pt modelId="{5F991EF7-A976-4DD9-8DFD-51A4447FAB9C}" type="pres">
      <dgm:prSet presAssocID="{4C22AC91-C81A-4FF1-B1CB-741C12893CDB}" presName="root" presStyleCnt="0">
        <dgm:presLayoutVars>
          <dgm:dir/>
          <dgm:resizeHandles val="exact"/>
        </dgm:presLayoutVars>
      </dgm:prSet>
      <dgm:spPr/>
    </dgm:pt>
    <dgm:pt modelId="{D0049B7F-EA1D-43AB-9B04-049D49311E64}" type="pres">
      <dgm:prSet presAssocID="{9F1208E7-9DF4-467F-86F1-2D4964C65D3B}" presName="compNode" presStyleCnt="0"/>
      <dgm:spPr/>
    </dgm:pt>
    <dgm:pt modelId="{184E4CC4-F404-49C9-82C2-5F4D599AF402}" type="pres">
      <dgm:prSet presAssocID="{9F1208E7-9DF4-467F-86F1-2D4964C65D3B}" presName="bgRect" presStyleLbl="bgShp" presStyleIdx="0" presStyleCnt="2"/>
      <dgm:spPr/>
    </dgm:pt>
    <dgm:pt modelId="{8D182EBC-BBB5-42C3-9ECA-743A3C1A84E5}" type="pres">
      <dgm:prSet presAssocID="{9F1208E7-9DF4-467F-86F1-2D4964C65D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F876139-6733-4626-9801-4980D951D72E}" type="pres">
      <dgm:prSet presAssocID="{9F1208E7-9DF4-467F-86F1-2D4964C65D3B}" presName="spaceRect" presStyleCnt="0"/>
      <dgm:spPr/>
    </dgm:pt>
    <dgm:pt modelId="{7E154057-BDBE-49B8-9BDA-51C17140F4C7}" type="pres">
      <dgm:prSet presAssocID="{9F1208E7-9DF4-467F-86F1-2D4964C65D3B}" presName="parTx" presStyleLbl="revTx" presStyleIdx="0" presStyleCnt="2">
        <dgm:presLayoutVars>
          <dgm:chMax val="0"/>
          <dgm:chPref val="0"/>
        </dgm:presLayoutVars>
      </dgm:prSet>
      <dgm:spPr/>
    </dgm:pt>
    <dgm:pt modelId="{03C62A04-B45E-46EE-B683-5166B7759FA6}" type="pres">
      <dgm:prSet presAssocID="{7EBE99DF-5596-4DF5-BA14-6F2813199C53}" presName="sibTrans" presStyleCnt="0"/>
      <dgm:spPr/>
    </dgm:pt>
    <dgm:pt modelId="{94CFDAA0-88D2-4A31-B5B1-0528F14C447D}" type="pres">
      <dgm:prSet presAssocID="{FE8FD688-051E-47ED-9245-FE27DEAE4626}" presName="compNode" presStyleCnt="0"/>
      <dgm:spPr/>
    </dgm:pt>
    <dgm:pt modelId="{87C5C236-DE9C-49CC-90E5-F1DA6C9BA1E9}" type="pres">
      <dgm:prSet presAssocID="{FE8FD688-051E-47ED-9245-FE27DEAE4626}" presName="bgRect" presStyleLbl="bgShp" presStyleIdx="1" presStyleCnt="2"/>
      <dgm:spPr/>
    </dgm:pt>
    <dgm:pt modelId="{5DD6CAC1-D09E-4F5C-B85F-A2D8BCE67B74}" type="pres">
      <dgm:prSet presAssocID="{FE8FD688-051E-47ED-9245-FE27DEAE46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9C01D258-9788-4D53-8842-45DCB63FC9D6}" type="pres">
      <dgm:prSet presAssocID="{FE8FD688-051E-47ED-9245-FE27DEAE4626}" presName="spaceRect" presStyleCnt="0"/>
      <dgm:spPr/>
    </dgm:pt>
    <dgm:pt modelId="{F73118EF-1D7B-4622-8C8A-891B6DB35328}" type="pres">
      <dgm:prSet presAssocID="{FE8FD688-051E-47ED-9245-FE27DEAE462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6C3262-DC23-4AD0-9847-2F082A7C53DB}" srcId="{4C22AC91-C81A-4FF1-B1CB-741C12893CDB}" destId="{9F1208E7-9DF4-467F-86F1-2D4964C65D3B}" srcOrd="0" destOrd="0" parTransId="{DF0F9576-D07A-402F-9FF0-6FC2E65D4CD5}" sibTransId="{7EBE99DF-5596-4DF5-BA14-6F2813199C53}"/>
    <dgm:cxn modelId="{FA31B89F-75AF-4B65-9225-B63D8C80CEC7}" type="presOf" srcId="{4C22AC91-C81A-4FF1-B1CB-741C12893CDB}" destId="{5F991EF7-A976-4DD9-8DFD-51A4447FAB9C}" srcOrd="0" destOrd="0" presId="urn:microsoft.com/office/officeart/2018/2/layout/IconVerticalSolidList"/>
    <dgm:cxn modelId="{3910BB9F-A2AB-4988-998E-D81DAD296204}" type="presOf" srcId="{FE8FD688-051E-47ED-9245-FE27DEAE4626}" destId="{F73118EF-1D7B-4622-8C8A-891B6DB35328}" srcOrd="0" destOrd="0" presId="urn:microsoft.com/office/officeart/2018/2/layout/IconVerticalSolidList"/>
    <dgm:cxn modelId="{07D48EEA-B53F-4256-8152-A5A13EDFA703}" srcId="{4C22AC91-C81A-4FF1-B1CB-741C12893CDB}" destId="{FE8FD688-051E-47ED-9245-FE27DEAE4626}" srcOrd="1" destOrd="0" parTransId="{668E9AC6-CCC7-4152-BBBB-BE6D09C590E4}" sibTransId="{358A5765-422E-4332-B064-128F960CD906}"/>
    <dgm:cxn modelId="{553565EF-24BD-45B1-BD18-225C5B2AF5C6}" type="presOf" srcId="{9F1208E7-9DF4-467F-86F1-2D4964C65D3B}" destId="{7E154057-BDBE-49B8-9BDA-51C17140F4C7}" srcOrd="0" destOrd="0" presId="urn:microsoft.com/office/officeart/2018/2/layout/IconVerticalSolidList"/>
    <dgm:cxn modelId="{C045D07A-450E-4555-B71A-2A13B15F998C}" type="presParOf" srcId="{5F991EF7-A976-4DD9-8DFD-51A4447FAB9C}" destId="{D0049B7F-EA1D-43AB-9B04-049D49311E64}" srcOrd="0" destOrd="0" presId="urn:microsoft.com/office/officeart/2018/2/layout/IconVerticalSolidList"/>
    <dgm:cxn modelId="{D1B2A554-29A7-4DC8-A7F4-2B048C6CE05F}" type="presParOf" srcId="{D0049B7F-EA1D-43AB-9B04-049D49311E64}" destId="{184E4CC4-F404-49C9-82C2-5F4D599AF402}" srcOrd="0" destOrd="0" presId="urn:microsoft.com/office/officeart/2018/2/layout/IconVerticalSolidList"/>
    <dgm:cxn modelId="{54D1E8C5-C7B0-41DD-9781-2F4587B51673}" type="presParOf" srcId="{D0049B7F-EA1D-43AB-9B04-049D49311E64}" destId="{8D182EBC-BBB5-42C3-9ECA-743A3C1A84E5}" srcOrd="1" destOrd="0" presId="urn:microsoft.com/office/officeart/2018/2/layout/IconVerticalSolidList"/>
    <dgm:cxn modelId="{D0E4A186-5FCD-402A-9152-B99E5FB635E5}" type="presParOf" srcId="{D0049B7F-EA1D-43AB-9B04-049D49311E64}" destId="{3F876139-6733-4626-9801-4980D951D72E}" srcOrd="2" destOrd="0" presId="urn:microsoft.com/office/officeart/2018/2/layout/IconVerticalSolidList"/>
    <dgm:cxn modelId="{877A8653-4643-43E8-9809-86D75C771EA1}" type="presParOf" srcId="{D0049B7F-EA1D-43AB-9B04-049D49311E64}" destId="{7E154057-BDBE-49B8-9BDA-51C17140F4C7}" srcOrd="3" destOrd="0" presId="urn:microsoft.com/office/officeart/2018/2/layout/IconVerticalSolidList"/>
    <dgm:cxn modelId="{BCCCB793-7E5F-4077-9F77-FBED6CBF4CA8}" type="presParOf" srcId="{5F991EF7-A976-4DD9-8DFD-51A4447FAB9C}" destId="{03C62A04-B45E-46EE-B683-5166B7759FA6}" srcOrd="1" destOrd="0" presId="urn:microsoft.com/office/officeart/2018/2/layout/IconVerticalSolidList"/>
    <dgm:cxn modelId="{8E53800A-3B17-49E8-A03A-6BED77EE44A8}" type="presParOf" srcId="{5F991EF7-A976-4DD9-8DFD-51A4447FAB9C}" destId="{94CFDAA0-88D2-4A31-B5B1-0528F14C447D}" srcOrd="2" destOrd="0" presId="urn:microsoft.com/office/officeart/2018/2/layout/IconVerticalSolidList"/>
    <dgm:cxn modelId="{FB7B45D2-7798-4231-848A-BACB0A1FD13B}" type="presParOf" srcId="{94CFDAA0-88D2-4A31-B5B1-0528F14C447D}" destId="{87C5C236-DE9C-49CC-90E5-F1DA6C9BA1E9}" srcOrd="0" destOrd="0" presId="urn:microsoft.com/office/officeart/2018/2/layout/IconVerticalSolidList"/>
    <dgm:cxn modelId="{F2DB10BA-CE61-44DA-8C87-CD9A226D0843}" type="presParOf" srcId="{94CFDAA0-88D2-4A31-B5B1-0528F14C447D}" destId="{5DD6CAC1-D09E-4F5C-B85F-A2D8BCE67B74}" srcOrd="1" destOrd="0" presId="urn:microsoft.com/office/officeart/2018/2/layout/IconVerticalSolidList"/>
    <dgm:cxn modelId="{BE201E04-6753-4AD0-BA3F-1FE1ADA3F1F3}" type="presParOf" srcId="{94CFDAA0-88D2-4A31-B5B1-0528F14C447D}" destId="{9C01D258-9788-4D53-8842-45DCB63FC9D6}" srcOrd="2" destOrd="0" presId="urn:microsoft.com/office/officeart/2018/2/layout/IconVerticalSolidList"/>
    <dgm:cxn modelId="{4762E2F3-C453-47D3-A858-B5AFB97EB080}" type="presParOf" srcId="{94CFDAA0-88D2-4A31-B5B1-0528F14C447D}" destId="{F73118EF-1D7B-4622-8C8A-891B6DB353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443B6F-361C-45EC-9DF7-38DB8BC9B0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3ACBCD-B672-4F8E-A31F-46E2AC056282}">
      <dgm:prSet/>
      <dgm:spPr/>
      <dgm:t>
        <a:bodyPr/>
        <a:lstStyle/>
        <a:p>
          <a:r>
            <a:rPr lang="es-MX" b="1"/>
            <a:t>SITIO WEB ORIENTADO A OFRECER SERVICIOS Y CONSTRUIR RELACIONES</a:t>
          </a:r>
          <a:endParaRPr lang="en-US"/>
        </a:p>
      </dgm:t>
    </dgm:pt>
    <dgm:pt modelId="{66036881-EEDF-4CDF-8DF4-37F32490E89B}" type="parTrans" cxnId="{F6901C27-5BFE-45BF-8A69-666DF4147AA0}">
      <dgm:prSet/>
      <dgm:spPr/>
      <dgm:t>
        <a:bodyPr/>
        <a:lstStyle/>
        <a:p>
          <a:endParaRPr lang="en-US"/>
        </a:p>
      </dgm:t>
    </dgm:pt>
    <dgm:pt modelId="{17887433-5D37-4EA7-99F5-8EC675E67720}" type="sibTrans" cxnId="{F6901C27-5BFE-45BF-8A69-666DF4147AA0}">
      <dgm:prSet/>
      <dgm:spPr/>
      <dgm:t>
        <a:bodyPr/>
        <a:lstStyle/>
        <a:p>
          <a:endParaRPr lang="en-US"/>
        </a:p>
      </dgm:t>
    </dgm:pt>
    <dgm:pt modelId="{1E9AE20C-C058-4400-85C5-A397532E7FB5}">
      <dgm:prSet/>
      <dgm:spPr/>
      <dgm:t>
        <a:bodyPr/>
        <a:lstStyle/>
        <a:p>
          <a:r>
            <a:rPr lang="es-MX"/>
            <a:t>Se trata de sitios que no ofrecen la posibilidad de comprar online, pero si proveen  información para estimular las ventas de estos o la adquisición de servicios en otros canales. Es ideal para incluir información comercial de nuestro negocio.</a:t>
          </a:r>
          <a:endParaRPr lang="en-US"/>
        </a:p>
      </dgm:t>
    </dgm:pt>
    <dgm:pt modelId="{77A9B9E4-EFC7-4E9F-90A2-4DC0FA0D0BE3}" type="parTrans" cxnId="{10052F98-C769-42FC-9D61-6E635E897487}">
      <dgm:prSet/>
      <dgm:spPr/>
      <dgm:t>
        <a:bodyPr/>
        <a:lstStyle/>
        <a:p>
          <a:endParaRPr lang="en-US"/>
        </a:p>
      </dgm:t>
    </dgm:pt>
    <dgm:pt modelId="{0420BF1C-F17F-4C09-8677-5D0EED8BECAA}" type="sibTrans" cxnId="{10052F98-C769-42FC-9D61-6E635E897487}">
      <dgm:prSet/>
      <dgm:spPr/>
      <dgm:t>
        <a:bodyPr/>
        <a:lstStyle/>
        <a:p>
          <a:endParaRPr lang="en-US"/>
        </a:p>
      </dgm:t>
    </dgm:pt>
    <dgm:pt modelId="{49B19080-11C9-424F-8441-9476C40036CC}">
      <dgm:prSet/>
      <dgm:spPr/>
      <dgm:t>
        <a:bodyPr/>
        <a:lstStyle/>
        <a:p>
          <a:r>
            <a:rPr lang="es-MX"/>
            <a:t>Un ejemplo sería el servicio que ofrece una asesoría fiscal, servicios de educación, un entrenador personal o un Estudio de Pilates.</a:t>
          </a:r>
          <a:endParaRPr lang="en-US"/>
        </a:p>
      </dgm:t>
    </dgm:pt>
    <dgm:pt modelId="{B2640790-2D9F-439C-AF78-E599CD7651A2}" type="parTrans" cxnId="{7D4C5A93-8D55-4127-AB17-3CCDCE151637}">
      <dgm:prSet/>
      <dgm:spPr/>
      <dgm:t>
        <a:bodyPr/>
        <a:lstStyle/>
        <a:p>
          <a:endParaRPr lang="en-US"/>
        </a:p>
      </dgm:t>
    </dgm:pt>
    <dgm:pt modelId="{0E4B5177-1CBB-456A-8517-AF6A66575154}" type="sibTrans" cxnId="{7D4C5A93-8D55-4127-AB17-3CCDCE151637}">
      <dgm:prSet/>
      <dgm:spPr/>
      <dgm:t>
        <a:bodyPr/>
        <a:lstStyle/>
        <a:p>
          <a:endParaRPr lang="en-US"/>
        </a:p>
      </dgm:t>
    </dgm:pt>
    <dgm:pt modelId="{48ED7A74-A842-4193-92DC-78F940A0B85B}" type="pres">
      <dgm:prSet presAssocID="{D9443B6F-361C-45EC-9DF7-38DB8BC9B02B}" presName="root" presStyleCnt="0">
        <dgm:presLayoutVars>
          <dgm:dir/>
          <dgm:resizeHandles val="exact"/>
        </dgm:presLayoutVars>
      </dgm:prSet>
      <dgm:spPr/>
    </dgm:pt>
    <dgm:pt modelId="{FF5569E8-BECA-416C-9CB3-E6B8F99B72F6}" type="pres">
      <dgm:prSet presAssocID="{C43ACBCD-B672-4F8E-A31F-46E2AC056282}" presName="compNode" presStyleCnt="0"/>
      <dgm:spPr/>
    </dgm:pt>
    <dgm:pt modelId="{658FC2C7-BD95-4BD3-A71E-B098986336CA}" type="pres">
      <dgm:prSet presAssocID="{C43ACBCD-B672-4F8E-A31F-46E2AC056282}" presName="bgRect" presStyleLbl="bgShp" presStyleIdx="0" presStyleCnt="3"/>
      <dgm:spPr/>
    </dgm:pt>
    <dgm:pt modelId="{0D4A6DB6-E51A-45CE-9FC7-A024FFA3AB8A}" type="pres">
      <dgm:prSet presAssocID="{C43ACBCD-B672-4F8E-A31F-46E2AC0562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444AB7C-3D07-451B-9424-7BBE15147AD1}" type="pres">
      <dgm:prSet presAssocID="{C43ACBCD-B672-4F8E-A31F-46E2AC056282}" presName="spaceRect" presStyleCnt="0"/>
      <dgm:spPr/>
    </dgm:pt>
    <dgm:pt modelId="{F065C5DB-1E1A-492B-AD13-992C4B60B772}" type="pres">
      <dgm:prSet presAssocID="{C43ACBCD-B672-4F8E-A31F-46E2AC056282}" presName="parTx" presStyleLbl="revTx" presStyleIdx="0" presStyleCnt="3">
        <dgm:presLayoutVars>
          <dgm:chMax val="0"/>
          <dgm:chPref val="0"/>
        </dgm:presLayoutVars>
      </dgm:prSet>
      <dgm:spPr/>
    </dgm:pt>
    <dgm:pt modelId="{44E4B077-3141-41E8-A93C-25F6A9DB06CB}" type="pres">
      <dgm:prSet presAssocID="{17887433-5D37-4EA7-99F5-8EC675E67720}" presName="sibTrans" presStyleCnt="0"/>
      <dgm:spPr/>
    </dgm:pt>
    <dgm:pt modelId="{DEBB5C01-D58F-4B16-BDC1-C180533B3202}" type="pres">
      <dgm:prSet presAssocID="{1E9AE20C-C058-4400-85C5-A397532E7FB5}" presName="compNode" presStyleCnt="0"/>
      <dgm:spPr/>
    </dgm:pt>
    <dgm:pt modelId="{23C414C5-BE9E-4A3E-8459-E3C7A4FD3037}" type="pres">
      <dgm:prSet presAssocID="{1E9AE20C-C058-4400-85C5-A397532E7FB5}" presName="bgRect" presStyleLbl="bgShp" presStyleIdx="1" presStyleCnt="3"/>
      <dgm:spPr/>
    </dgm:pt>
    <dgm:pt modelId="{4C4B1242-4244-40CC-8999-2C220C18872E}" type="pres">
      <dgm:prSet presAssocID="{1E9AE20C-C058-4400-85C5-A397532E7F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6A51237-90B9-4459-9CE8-CE065FCC8018}" type="pres">
      <dgm:prSet presAssocID="{1E9AE20C-C058-4400-85C5-A397532E7FB5}" presName="spaceRect" presStyleCnt="0"/>
      <dgm:spPr/>
    </dgm:pt>
    <dgm:pt modelId="{E0546A66-F504-4D5A-B109-AB8B4AA2E356}" type="pres">
      <dgm:prSet presAssocID="{1E9AE20C-C058-4400-85C5-A397532E7FB5}" presName="parTx" presStyleLbl="revTx" presStyleIdx="1" presStyleCnt="3">
        <dgm:presLayoutVars>
          <dgm:chMax val="0"/>
          <dgm:chPref val="0"/>
        </dgm:presLayoutVars>
      </dgm:prSet>
      <dgm:spPr/>
    </dgm:pt>
    <dgm:pt modelId="{CC35F7B8-471B-4407-93E6-05B4AE8B1CE2}" type="pres">
      <dgm:prSet presAssocID="{0420BF1C-F17F-4C09-8677-5D0EED8BECAA}" presName="sibTrans" presStyleCnt="0"/>
      <dgm:spPr/>
    </dgm:pt>
    <dgm:pt modelId="{68BEC210-6D92-433B-9661-474117F08C89}" type="pres">
      <dgm:prSet presAssocID="{49B19080-11C9-424F-8441-9476C40036CC}" presName="compNode" presStyleCnt="0"/>
      <dgm:spPr/>
    </dgm:pt>
    <dgm:pt modelId="{32C0788C-AE2B-4B8A-818E-7CC1D0825736}" type="pres">
      <dgm:prSet presAssocID="{49B19080-11C9-424F-8441-9476C40036CC}" presName="bgRect" presStyleLbl="bgShp" presStyleIdx="2" presStyleCnt="3"/>
      <dgm:spPr/>
    </dgm:pt>
    <dgm:pt modelId="{0C9F32D2-5692-4D45-A7BB-778041E0B0F6}" type="pres">
      <dgm:prSet presAssocID="{49B19080-11C9-424F-8441-9476C40036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AAAC9C9-6DDF-4435-A79E-CF73F38EE41F}" type="pres">
      <dgm:prSet presAssocID="{49B19080-11C9-424F-8441-9476C40036CC}" presName="spaceRect" presStyleCnt="0"/>
      <dgm:spPr/>
    </dgm:pt>
    <dgm:pt modelId="{44DB590C-B1DF-41F8-9B52-710621EE0B1E}" type="pres">
      <dgm:prSet presAssocID="{49B19080-11C9-424F-8441-9476C40036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05AC0E-33F6-4070-BCF3-A568F5317C58}" type="presOf" srcId="{1E9AE20C-C058-4400-85C5-A397532E7FB5}" destId="{E0546A66-F504-4D5A-B109-AB8B4AA2E356}" srcOrd="0" destOrd="0" presId="urn:microsoft.com/office/officeart/2018/2/layout/IconVerticalSolidList"/>
    <dgm:cxn modelId="{F6901C27-5BFE-45BF-8A69-666DF4147AA0}" srcId="{D9443B6F-361C-45EC-9DF7-38DB8BC9B02B}" destId="{C43ACBCD-B672-4F8E-A31F-46E2AC056282}" srcOrd="0" destOrd="0" parTransId="{66036881-EEDF-4CDF-8DF4-37F32490E89B}" sibTransId="{17887433-5D37-4EA7-99F5-8EC675E67720}"/>
    <dgm:cxn modelId="{7D4C5A93-8D55-4127-AB17-3CCDCE151637}" srcId="{D9443B6F-361C-45EC-9DF7-38DB8BC9B02B}" destId="{49B19080-11C9-424F-8441-9476C40036CC}" srcOrd="2" destOrd="0" parTransId="{B2640790-2D9F-439C-AF78-E599CD7651A2}" sibTransId="{0E4B5177-1CBB-456A-8517-AF6A66575154}"/>
    <dgm:cxn modelId="{10052F98-C769-42FC-9D61-6E635E897487}" srcId="{D9443B6F-361C-45EC-9DF7-38DB8BC9B02B}" destId="{1E9AE20C-C058-4400-85C5-A397532E7FB5}" srcOrd="1" destOrd="0" parTransId="{77A9B9E4-EFC7-4E9F-90A2-4DC0FA0D0BE3}" sibTransId="{0420BF1C-F17F-4C09-8677-5D0EED8BECAA}"/>
    <dgm:cxn modelId="{E7BB4AD8-5DCA-4245-8089-E98D924F4EE2}" type="presOf" srcId="{D9443B6F-361C-45EC-9DF7-38DB8BC9B02B}" destId="{48ED7A74-A842-4193-92DC-78F940A0B85B}" srcOrd="0" destOrd="0" presId="urn:microsoft.com/office/officeart/2018/2/layout/IconVerticalSolidList"/>
    <dgm:cxn modelId="{6FFBC8F5-CA6A-47B4-80E5-A862D4DD2423}" type="presOf" srcId="{49B19080-11C9-424F-8441-9476C40036CC}" destId="{44DB590C-B1DF-41F8-9B52-710621EE0B1E}" srcOrd="0" destOrd="0" presId="urn:microsoft.com/office/officeart/2018/2/layout/IconVerticalSolidList"/>
    <dgm:cxn modelId="{8CA010F7-8B4C-419A-9C40-EC37C016FA20}" type="presOf" srcId="{C43ACBCD-B672-4F8E-A31F-46E2AC056282}" destId="{F065C5DB-1E1A-492B-AD13-992C4B60B772}" srcOrd="0" destOrd="0" presId="urn:microsoft.com/office/officeart/2018/2/layout/IconVerticalSolidList"/>
    <dgm:cxn modelId="{5098AF15-97C9-47AF-8A89-3564D63479B6}" type="presParOf" srcId="{48ED7A74-A842-4193-92DC-78F940A0B85B}" destId="{FF5569E8-BECA-416C-9CB3-E6B8F99B72F6}" srcOrd="0" destOrd="0" presId="urn:microsoft.com/office/officeart/2018/2/layout/IconVerticalSolidList"/>
    <dgm:cxn modelId="{35AF1751-3DDA-4318-B9DE-028FF390EDC5}" type="presParOf" srcId="{FF5569E8-BECA-416C-9CB3-E6B8F99B72F6}" destId="{658FC2C7-BD95-4BD3-A71E-B098986336CA}" srcOrd="0" destOrd="0" presId="urn:microsoft.com/office/officeart/2018/2/layout/IconVerticalSolidList"/>
    <dgm:cxn modelId="{DCD2FADF-CEF9-4A8C-9FD4-2D510E2C8757}" type="presParOf" srcId="{FF5569E8-BECA-416C-9CB3-E6B8F99B72F6}" destId="{0D4A6DB6-E51A-45CE-9FC7-A024FFA3AB8A}" srcOrd="1" destOrd="0" presId="urn:microsoft.com/office/officeart/2018/2/layout/IconVerticalSolidList"/>
    <dgm:cxn modelId="{EED52C18-9821-4535-BDEB-160DE7B67DD3}" type="presParOf" srcId="{FF5569E8-BECA-416C-9CB3-E6B8F99B72F6}" destId="{D444AB7C-3D07-451B-9424-7BBE15147AD1}" srcOrd="2" destOrd="0" presId="urn:microsoft.com/office/officeart/2018/2/layout/IconVerticalSolidList"/>
    <dgm:cxn modelId="{4B3C154C-628D-4B72-B8BA-DDEA28B38F43}" type="presParOf" srcId="{FF5569E8-BECA-416C-9CB3-E6B8F99B72F6}" destId="{F065C5DB-1E1A-492B-AD13-992C4B60B772}" srcOrd="3" destOrd="0" presId="urn:microsoft.com/office/officeart/2018/2/layout/IconVerticalSolidList"/>
    <dgm:cxn modelId="{B5979491-C5C4-4A77-B98F-B5A12ABEC8FC}" type="presParOf" srcId="{48ED7A74-A842-4193-92DC-78F940A0B85B}" destId="{44E4B077-3141-41E8-A93C-25F6A9DB06CB}" srcOrd="1" destOrd="0" presId="urn:microsoft.com/office/officeart/2018/2/layout/IconVerticalSolidList"/>
    <dgm:cxn modelId="{9FD4D1DE-C3C6-40CC-B4BE-6D3D56D3B62F}" type="presParOf" srcId="{48ED7A74-A842-4193-92DC-78F940A0B85B}" destId="{DEBB5C01-D58F-4B16-BDC1-C180533B3202}" srcOrd="2" destOrd="0" presId="urn:microsoft.com/office/officeart/2018/2/layout/IconVerticalSolidList"/>
    <dgm:cxn modelId="{605E9B7A-BCD9-411E-953A-AFD6B0BACA6C}" type="presParOf" srcId="{DEBB5C01-D58F-4B16-BDC1-C180533B3202}" destId="{23C414C5-BE9E-4A3E-8459-E3C7A4FD3037}" srcOrd="0" destOrd="0" presId="urn:microsoft.com/office/officeart/2018/2/layout/IconVerticalSolidList"/>
    <dgm:cxn modelId="{E7772D0E-58D5-4394-8EF3-B5AA5F1EF271}" type="presParOf" srcId="{DEBB5C01-D58F-4B16-BDC1-C180533B3202}" destId="{4C4B1242-4244-40CC-8999-2C220C18872E}" srcOrd="1" destOrd="0" presId="urn:microsoft.com/office/officeart/2018/2/layout/IconVerticalSolidList"/>
    <dgm:cxn modelId="{53CBA261-E55C-4CDC-A6B3-A3480C32E2EB}" type="presParOf" srcId="{DEBB5C01-D58F-4B16-BDC1-C180533B3202}" destId="{76A51237-90B9-4459-9CE8-CE065FCC8018}" srcOrd="2" destOrd="0" presId="urn:microsoft.com/office/officeart/2018/2/layout/IconVerticalSolidList"/>
    <dgm:cxn modelId="{75F5F54A-0221-4252-AE55-2EB0DBA77BDC}" type="presParOf" srcId="{DEBB5C01-D58F-4B16-BDC1-C180533B3202}" destId="{E0546A66-F504-4D5A-B109-AB8B4AA2E356}" srcOrd="3" destOrd="0" presId="urn:microsoft.com/office/officeart/2018/2/layout/IconVerticalSolidList"/>
    <dgm:cxn modelId="{490AC190-E728-4F84-A90A-6CDA0DEFFE86}" type="presParOf" srcId="{48ED7A74-A842-4193-92DC-78F940A0B85B}" destId="{CC35F7B8-471B-4407-93E6-05B4AE8B1CE2}" srcOrd="3" destOrd="0" presId="urn:microsoft.com/office/officeart/2018/2/layout/IconVerticalSolidList"/>
    <dgm:cxn modelId="{22C8DF0A-3B5D-4AE5-A5EB-24BC41715FFD}" type="presParOf" srcId="{48ED7A74-A842-4193-92DC-78F940A0B85B}" destId="{68BEC210-6D92-433B-9661-474117F08C89}" srcOrd="4" destOrd="0" presId="urn:microsoft.com/office/officeart/2018/2/layout/IconVerticalSolidList"/>
    <dgm:cxn modelId="{56BDC048-FF42-4D5B-8395-1DFA98E93ECC}" type="presParOf" srcId="{68BEC210-6D92-433B-9661-474117F08C89}" destId="{32C0788C-AE2B-4B8A-818E-7CC1D0825736}" srcOrd="0" destOrd="0" presId="urn:microsoft.com/office/officeart/2018/2/layout/IconVerticalSolidList"/>
    <dgm:cxn modelId="{E14D5207-B189-4482-A6A2-E612E0E9BAF1}" type="presParOf" srcId="{68BEC210-6D92-433B-9661-474117F08C89}" destId="{0C9F32D2-5692-4D45-A7BB-778041E0B0F6}" srcOrd="1" destOrd="0" presId="urn:microsoft.com/office/officeart/2018/2/layout/IconVerticalSolidList"/>
    <dgm:cxn modelId="{EDCA37B6-1779-4BC0-B728-A45601153612}" type="presParOf" srcId="{68BEC210-6D92-433B-9661-474117F08C89}" destId="{9AAAC9C9-6DDF-4435-A79E-CF73F38EE41F}" srcOrd="2" destOrd="0" presId="urn:microsoft.com/office/officeart/2018/2/layout/IconVerticalSolidList"/>
    <dgm:cxn modelId="{606AF826-71EB-4FF7-9ED1-35497D873DC5}" type="presParOf" srcId="{68BEC210-6D92-433B-9661-474117F08C89}" destId="{44DB590C-B1DF-41F8-9B52-710621EE0B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30677-E255-43C7-84CD-3E3EF44303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ADAF5B-9FDB-4BF1-A4A9-DF192138A4FF}">
      <dgm:prSet/>
      <dgm:spPr/>
      <dgm:t>
        <a:bodyPr/>
        <a:lstStyle/>
        <a:p>
          <a:r>
            <a:rPr lang="es-MX" b="1"/>
            <a:t>TIENDA ONLINE</a:t>
          </a:r>
          <a:endParaRPr lang="en-US"/>
        </a:p>
      </dgm:t>
    </dgm:pt>
    <dgm:pt modelId="{E372CCB3-559E-4977-85D0-4D8DD897F80D}" type="parTrans" cxnId="{047D8E94-4398-44D4-8972-09234827C671}">
      <dgm:prSet/>
      <dgm:spPr/>
      <dgm:t>
        <a:bodyPr/>
        <a:lstStyle/>
        <a:p>
          <a:endParaRPr lang="en-US"/>
        </a:p>
      </dgm:t>
    </dgm:pt>
    <dgm:pt modelId="{F6D265EC-9314-4BCC-AF14-9EBE5575ED76}" type="sibTrans" cxnId="{047D8E94-4398-44D4-8972-09234827C671}">
      <dgm:prSet/>
      <dgm:spPr/>
      <dgm:t>
        <a:bodyPr/>
        <a:lstStyle/>
        <a:p>
          <a:endParaRPr lang="en-US"/>
        </a:p>
      </dgm:t>
    </dgm:pt>
    <dgm:pt modelId="{3E442FC3-1B71-4E03-9D82-0C099B7033BF}">
      <dgm:prSet/>
      <dgm:spPr/>
      <dgm:t>
        <a:bodyPr/>
        <a:lstStyle/>
        <a:p>
          <a:r>
            <a:rPr lang="es-MX"/>
            <a:t>O también llamado </a:t>
          </a:r>
          <a:r>
            <a:rPr lang="es-MX" b="1"/>
            <a:t>comercio electrónico</a:t>
          </a:r>
          <a:r>
            <a:rPr lang="es-MX"/>
            <a:t>, este tipo de web da la posibilidad de incluir  productos y estos están disponibles para ser vendidos o comprados  a través  internet. El e-commerce ha llegado para quedarse y cada vez son más los consumidores que prefieren hacer sus compras desde la comodidad de su casa.</a:t>
          </a:r>
          <a:endParaRPr lang="en-US"/>
        </a:p>
      </dgm:t>
    </dgm:pt>
    <dgm:pt modelId="{1F7F568C-7CB5-4E5A-8BF3-E5E2FDFA6340}" type="parTrans" cxnId="{7EA01677-9A09-415B-94CB-5DC1535939DD}">
      <dgm:prSet/>
      <dgm:spPr/>
      <dgm:t>
        <a:bodyPr/>
        <a:lstStyle/>
        <a:p>
          <a:endParaRPr lang="en-US"/>
        </a:p>
      </dgm:t>
    </dgm:pt>
    <dgm:pt modelId="{571D9F26-25C5-440C-9839-F59471AC1097}" type="sibTrans" cxnId="{7EA01677-9A09-415B-94CB-5DC1535939DD}">
      <dgm:prSet/>
      <dgm:spPr/>
      <dgm:t>
        <a:bodyPr/>
        <a:lstStyle/>
        <a:p>
          <a:endParaRPr lang="en-US"/>
        </a:p>
      </dgm:t>
    </dgm:pt>
    <dgm:pt modelId="{96D41FC6-A7D1-4E52-A89D-956BFCBC930D}" type="pres">
      <dgm:prSet presAssocID="{E6230677-E255-43C7-84CD-3E3EF4430370}" presName="root" presStyleCnt="0">
        <dgm:presLayoutVars>
          <dgm:dir/>
          <dgm:resizeHandles val="exact"/>
        </dgm:presLayoutVars>
      </dgm:prSet>
      <dgm:spPr/>
    </dgm:pt>
    <dgm:pt modelId="{E9073DFA-D00C-4724-863F-A8F14A7D7B97}" type="pres">
      <dgm:prSet presAssocID="{7FADAF5B-9FDB-4BF1-A4A9-DF192138A4FF}" presName="compNode" presStyleCnt="0"/>
      <dgm:spPr/>
    </dgm:pt>
    <dgm:pt modelId="{12EC6D1E-D433-4092-BB66-43FE6EA5520B}" type="pres">
      <dgm:prSet presAssocID="{7FADAF5B-9FDB-4BF1-A4A9-DF192138A4FF}" presName="bgRect" presStyleLbl="bgShp" presStyleIdx="0" presStyleCnt="2"/>
      <dgm:spPr/>
    </dgm:pt>
    <dgm:pt modelId="{BB608508-AD49-4A97-87AF-71AD529CCB9B}" type="pres">
      <dgm:prSet presAssocID="{7FADAF5B-9FDB-4BF1-A4A9-DF192138A4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784CF10-E59A-472E-9B06-537DEAAB2428}" type="pres">
      <dgm:prSet presAssocID="{7FADAF5B-9FDB-4BF1-A4A9-DF192138A4FF}" presName="spaceRect" presStyleCnt="0"/>
      <dgm:spPr/>
    </dgm:pt>
    <dgm:pt modelId="{0B5B3145-E454-476D-9466-6C729F33DFE4}" type="pres">
      <dgm:prSet presAssocID="{7FADAF5B-9FDB-4BF1-A4A9-DF192138A4FF}" presName="parTx" presStyleLbl="revTx" presStyleIdx="0" presStyleCnt="2">
        <dgm:presLayoutVars>
          <dgm:chMax val="0"/>
          <dgm:chPref val="0"/>
        </dgm:presLayoutVars>
      </dgm:prSet>
      <dgm:spPr/>
    </dgm:pt>
    <dgm:pt modelId="{220F624F-FFA0-4CCD-80B4-B4888D65233C}" type="pres">
      <dgm:prSet presAssocID="{F6D265EC-9314-4BCC-AF14-9EBE5575ED76}" presName="sibTrans" presStyleCnt="0"/>
      <dgm:spPr/>
    </dgm:pt>
    <dgm:pt modelId="{F35EBF4B-6C21-4D1F-8D9F-C32EE452FDD1}" type="pres">
      <dgm:prSet presAssocID="{3E442FC3-1B71-4E03-9D82-0C099B7033BF}" presName="compNode" presStyleCnt="0"/>
      <dgm:spPr/>
    </dgm:pt>
    <dgm:pt modelId="{C001A394-A4F8-4426-A89A-3EA343B34CDB}" type="pres">
      <dgm:prSet presAssocID="{3E442FC3-1B71-4E03-9D82-0C099B7033BF}" presName="bgRect" presStyleLbl="bgShp" presStyleIdx="1" presStyleCnt="2"/>
      <dgm:spPr/>
    </dgm:pt>
    <dgm:pt modelId="{55D520C8-1A54-42EB-822B-D35115687228}" type="pres">
      <dgm:prSet presAssocID="{3E442FC3-1B71-4E03-9D82-0C099B7033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E385041-83B6-417D-B327-86517E1E41C9}" type="pres">
      <dgm:prSet presAssocID="{3E442FC3-1B71-4E03-9D82-0C099B7033BF}" presName="spaceRect" presStyleCnt="0"/>
      <dgm:spPr/>
    </dgm:pt>
    <dgm:pt modelId="{6E66A36A-F4C3-452F-BD14-E89AB2D791F6}" type="pres">
      <dgm:prSet presAssocID="{3E442FC3-1B71-4E03-9D82-0C099B7033B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A01677-9A09-415B-94CB-5DC1535939DD}" srcId="{E6230677-E255-43C7-84CD-3E3EF4430370}" destId="{3E442FC3-1B71-4E03-9D82-0C099B7033BF}" srcOrd="1" destOrd="0" parTransId="{1F7F568C-7CB5-4E5A-8BF3-E5E2FDFA6340}" sibTransId="{571D9F26-25C5-440C-9839-F59471AC1097}"/>
    <dgm:cxn modelId="{0D2E7C84-FA95-47C2-A055-5C16F4EAECD8}" type="presOf" srcId="{E6230677-E255-43C7-84CD-3E3EF4430370}" destId="{96D41FC6-A7D1-4E52-A89D-956BFCBC930D}" srcOrd="0" destOrd="0" presId="urn:microsoft.com/office/officeart/2018/2/layout/IconVerticalSolidList"/>
    <dgm:cxn modelId="{047D8E94-4398-44D4-8972-09234827C671}" srcId="{E6230677-E255-43C7-84CD-3E3EF4430370}" destId="{7FADAF5B-9FDB-4BF1-A4A9-DF192138A4FF}" srcOrd="0" destOrd="0" parTransId="{E372CCB3-559E-4977-85D0-4D8DD897F80D}" sibTransId="{F6D265EC-9314-4BCC-AF14-9EBE5575ED76}"/>
    <dgm:cxn modelId="{5BA751AA-8E3E-4271-8C35-FF7C454EC544}" type="presOf" srcId="{7FADAF5B-9FDB-4BF1-A4A9-DF192138A4FF}" destId="{0B5B3145-E454-476D-9466-6C729F33DFE4}" srcOrd="0" destOrd="0" presId="urn:microsoft.com/office/officeart/2018/2/layout/IconVerticalSolidList"/>
    <dgm:cxn modelId="{96AD5FF1-991E-474E-930C-942425E28C0C}" type="presOf" srcId="{3E442FC3-1B71-4E03-9D82-0C099B7033BF}" destId="{6E66A36A-F4C3-452F-BD14-E89AB2D791F6}" srcOrd="0" destOrd="0" presId="urn:microsoft.com/office/officeart/2018/2/layout/IconVerticalSolidList"/>
    <dgm:cxn modelId="{557996E8-2BFD-42EB-848E-86C859893DF2}" type="presParOf" srcId="{96D41FC6-A7D1-4E52-A89D-956BFCBC930D}" destId="{E9073DFA-D00C-4724-863F-A8F14A7D7B97}" srcOrd="0" destOrd="0" presId="urn:microsoft.com/office/officeart/2018/2/layout/IconVerticalSolidList"/>
    <dgm:cxn modelId="{A4967E2B-7956-4558-9172-3F910EC82DF3}" type="presParOf" srcId="{E9073DFA-D00C-4724-863F-A8F14A7D7B97}" destId="{12EC6D1E-D433-4092-BB66-43FE6EA5520B}" srcOrd="0" destOrd="0" presId="urn:microsoft.com/office/officeart/2018/2/layout/IconVerticalSolidList"/>
    <dgm:cxn modelId="{DC628E10-2B60-4580-9035-0A4048DA066D}" type="presParOf" srcId="{E9073DFA-D00C-4724-863F-A8F14A7D7B97}" destId="{BB608508-AD49-4A97-87AF-71AD529CCB9B}" srcOrd="1" destOrd="0" presId="urn:microsoft.com/office/officeart/2018/2/layout/IconVerticalSolidList"/>
    <dgm:cxn modelId="{2436C4D3-B300-49E5-95C7-D9D5F5A62B67}" type="presParOf" srcId="{E9073DFA-D00C-4724-863F-A8F14A7D7B97}" destId="{7784CF10-E59A-472E-9B06-537DEAAB2428}" srcOrd="2" destOrd="0" presId="urn:microsoft.com/office/officeart/2018/2/layout/IconVerticalSolidList"/>
    <dgm:cxn modelId="{B4E3FD21-1E04-46D3-A58C-9023C9A075C1}" type="presParOf" srcId="{E9073DFA-D00C-4724-863F-A8F14A7D7B97}" destId="{0B5B3145-E454-476D-9466-6C729F33DFE4}" srcOrd="3" destOrd="0" presId="urn:microsoft.com/office/officeart/2018/2/layout/IconVerticalSolidList"/>
    <dgm:cxn modelId="{625E74E9-3D21-44CA-97B2-97A62D6A6536}" type="presParOf" srcId="{96D41FC6-A7D1-4E52-A89D-956BFCBC930D}" destId="{220F624F-FFA0-4CCD-80B4-B4888D65233C}" srcOrd="1" destOrd="0" presId="urn:microsoft.com/office/officeart/2018/2/layout/IconVerticalSolidList"/>
    <dgm:cxn modelId="{D3155F94-7178-480C-97A6-27038D1AAB8A}" type="presParOf" srcId="{96D41FC6-A7D1-4E52-A89D-956BFCBC930D}" destId="{F35EBF4B-6C21-4D1F-8D9F-C32EE452FDD1}" srcOrd="2" destOrd="0" presId="urn:microsoft.com/office/officeart/2018/2/layout/IconVerticalSolidList"/>
    <dgm:cxn modelId="{0649A85A-9F49-4BC5-9F7B-B1D37185977E}" type="presParOf" srcId="{F35EBF4B-6C21-4D1F-8D9F-C32EE452FDD1}" destId="{C001A394-A4F8-4426-A89A-3EA343B34CDB}" srcOrd="0" destOrd="0" presId="urn:microsoft.com/office/officeart/2018/2/layout/IconVerticalSolidList"/>
    <dgm:cxn modelId="{9E904E4A-63E6-485A-87A8-BBEFBCD4E838}" type="presParOf" srcId="{F35EBF4B-6C21-4D1F-8D9F-C32EE452FDD1}" destId="{55D520C8-1A54-42EB-822B-D35115687228}" srcOrd="1" destOrd="0" presId="urn:microsoft.com/office/officeart/2018/2/layout/IconVerticalSolidList"/>
    <dgm:cxn modelId="{37BE278C-5F5C-47A1-BE43-DED98AD9792A}" type="presParOf" srcId="{F35EBF4B-6C21-4D1F-8D9F-C32EE452FDD1}" destId="{6E385041-83B6-417D-B327-86517E1E41C9}" srcOrd="2" destOrd="0" presId="urn:microsoft.com/office/officeart/2018/2/layout/IconVerticalSolidList"/>
    <dgm:cxn modelId="{529453D8-AB17-42FD-B818-A064CC04012D}" type="presParOf" srcId="{F35EBF4B-6C21-4D1F-8D9F-C32EE452FDD1}" destId="{6E66A36A-F4C3-452F-BD14-E89AB2D791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BED4AB-7A3B-479E-A585-F16D894D7C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1AF0E4-6D87-48D3-9B3C-F448BF92D036}">
      <dgm:prSet/>
      <dgm:spPr/>
      <dgm:t>
        <a:bodyPr/>
        <a:lstStyle/>
        <a:p>
          <a:r>
            <a:rPr lang="es-MX" b="1"/>
            <a:t>EL BLOG</a:t>
          </a:r>
          <a:endParaRPr lang="en-US"/>
        </a:p>
      </dgm:t>
    </dgm:pt>
    <dgm:pt modelId="{C244C618-37EC-49A2-A938-ACC3CF8DAE1E}" type="parTrans" cxnId="{F5AF233F-DD68-45B8-87C6-982DEBD6B642}">
      <dgm:prSet/>
      <dgm:spPr/>
      <dgm:t>
        <a:bodyPr/>
        <a:lstStyle/>
        <a:p>
          <a:endParaRPr lang="en-US"/>
        </a:p>
      </dgm:t>
    </dgm:pt>
    <dgm:pt modelId="{69126480-7F0F-4038-BA72-2B7A6E17E91D}" type="sibTrans" cxnId="{F5AF233F-DD68-45B8-87C6-982DEBD6B642}">
      <dgm:prSet/>
      <dgm:spPr/>
      <dgm:t>
        <a:bodyPr/>
        <a:lstStyle/>
        <a:p>
          <a:endParaRPr lang="en-US"/>
        </a:p>
      </dgm:t>
    </dgm:pt>
    <dgm:pt modelId="{6A0F52C2-B390-4B70-8C70-A77F6913B294}">
      <dgm:prSet/>
      <dgm:spPr/>
      <dgm:t>
        <a:bodyPr/>
        <a:lstStyle/>
        <a:p>
          <a:r>
            <a:rPr lang="es-MX"/>
            <a:t>Este tipo de web es recomendable si la intención principal es generar contenido de manera asidua y fluida, tratando temas específicos. Soy muy populares los blogs de viajes o de moda.</a:t>
          </a:r>
          <a:endParaRPr lang="en-US"/>
        </a:p>
      </dgm:t>
    </dgm:pt>
    <dgm:pt modelId="{6433CC54-7CCE-4A5D-8988-6E7F3386FC12}" type="parTrans" cxnId="{35D22006-6B96-4634-9D1F-30C2B4939FE9}">
      <dgm:prSet/>
      <dgm:spPr/>
      <dgm:t>
        <a:bodyPr/>
        <a:lstStyle/>
        <a:p>
          <a:endParaRPr lang="en-US"/>
        </a:p>
      </dgm:t>
    </dgm:pt>
    <dgm:pt modelId="{5C71BC4C-8AAF-443F-84E7-0FD6D058D19E}" type="sibTrans" cxnId="{35D22006-6B96-4634-9D1F-30C2B4939FE9}">
      <dgm:prSet/>
      <dgm:spPr/>
      <dgm:t>
        <a:bodyPr/>
        <a:lstStyle/>
        <a:p>
          <a:endParaRPr lang="en-US"/>
        </a:p>
      </dgm:t>
    </dgm:pt>
    <dgm:pt modelId="{2553D09B-6748-4A74-A0E1-A33E4A1A4622}" type="pres">
      <dgm:prSet presAssocID="{F7BED4AB-7A3B-479E-A585-F16D894D7CBC}" presName="root" presStyleCnt="0">
        <dgm:presLayoutVars>
          <dgm:dir/>
          <dgm:resizeHandles val="exact"/>
        </dgm:presLayoutVars>
      </dgm:prSet>
      <dgm:spPr/>
    </dgm:pt>
    <dgm:pt modelId="{922902EC-7581-4027-8B0D-E4A65B65C2A5}" type="pres">
      <dgm:prSet presAssocID="{461AF0E4-6D87-48D3-9B3C-F448BF92D036}" presName="compNode" presStyleCnt="0"/>
      <dgm:spPr/>
    </dgm:pt>
    <dgm:pt modelId="{4AE9582D-0EA1-4715-90A0-08222A0EDEB3}" type="pres">
      <dgm:prSet presAssocID="{461AF0E4-6D87-48D3-9B3C-F448BF92D036}" presName="bgRect" presStyleLbl="bgShp" presStyleIdx="0" presStyleCnt="2"/>
      <dgm:spPr/>
    </dgm:pt>
    <dgm:pt modelId="{F09175C4-263A-4DCF-AA05-4DC79BD37E5F}" type="pres">
      <dgm:prSet presAssocID="{461AF0E4-6D87-48D3-9B3C-F448BF92D0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FA4930D-14F1-46C0-A584-3B5FE9A1718A}" type="pres">
      <dgm:prSet presAssocID="{461AF0E4-6D87-48D3-9B3C-F448BF92D036}" presName="spaceRect" presStyleCnt="0"/>
      <dgm:spPr/>
    </dgm:pt>
    <dgm:pt modelId="{A42DC177-7064-4DA6-8C07-5D7A59BD6A08}" type="pres">
      <dgm:prSet presAssocID="{461AF0E4-6D87-48D3-9B3C-F448BF92D036}" presName="parTx" presStyleLbl="revTx" presStyleIdx="0" presStyleCnt="2">
        <dgm:presLayoutVars>
          <dgm:chMax val="0"/>
          <dgm:chPref val="0"/>
        </dgm:presLayoutVars>
      </dgm:prSet>
      <dgm:spPr/>
    </dgm:pt>
    <dgm:pt modelId="{8504136D-DE0E-4AAE-9E25-1BB20BBB3B79}" type="pres">
      <dgm:prSet presAssocID="{69126480-7F0F-4038-BA72-2B7A6E17E91D}" presName="sibTrans" presStyleCnt="0"/>
      <dgm:spPr/>
    </dgm:pt>
    <dgm:pt modelId="{6C647945-131A-4947-B06F-27D1DAA43A0D}" type="pres">
      <dgm:prSet presAssocID="{6A0F52C2-B390-4B70-8C70-A77F6913B294}" presName="compNode" presStyleCnt="0"/>
      <dgm:spPr/>
    </dgm:pt>
    <dgm:pt modelId="{B224C5BC-FD23-4BF5-A074-BE3528E6A2C8}" type="pres">
      <dgm:prSet presAssocID="{6A0F52C2-B390-4B70-8C70-A77F6913B294}" presName="bgRect" presStyleLbl="bgShp" presStyleIdx="1" presStyleCnt="2"/>
      <dgm:spPr/>
    </dgm:pt>
    <dgm:pt modelId="{CD7F3710-6104-4924-AACE-BE1381A67E7E}" type="pres">
      <dgm:prSet presAssocID="{6A0F52C2-B390-4B70-8C70-A77F6913B2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4A07E556-95EB-4791-93DB-84C8BF01FB47}" type="pres">
      <dgm:prSet presAssocID="{6A0F52C2-B390-4B70-8C70-A77F6913B294}" presName="spaceRect" presStyleCnt="0"/>
      <dgm:spPr/>
    </dgm:pt>
    <dgm:pt modelId="{7022902A-8283-4E35-BBB7-A6EE12B06ED8}" type="pres">
      <dgm:prSet presAssocID="{6A0F52C2-B390-4B70-8C70-A77F6913B29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DAA7004-88D6-47E4-B0A0-13A34E285BD1}" type="presOf" srcId="{F7BED4AB-7A3B-479E-A585-F16D894D7CBC}" destId="{2553D09B-6748-4A74-A0E1-A33E4A1A4622}" srcOrd="0" destOrd="0" presId="urn:microsoft.com/office/officeart/2018/2/layout/IconVerticalSolidList"/>
    <dgm:cxn modelId="{35D22006-6B96-4634-9D1F-30C2B4939FE9}" srcId="{F7BED4AB-7A3B-479E-A585-F16D894D7CBC}" destId="{6A0F52C2-B390-4B70-8C70-A77F6913B294}" srcOrd="1" destOrd="0" parTransId="{6433CC54-7CCE-4A5D-8988-6E7F3386FC12}" sibTransId="{5C71BC4C-8AAF-443F-84E7-0FD6D058D19E}"/>
    <dgm:cxn modelId="{F5AF233F-DD68-45B8-87C6-982DEBD6B642}" srcId="{F7BED4AB-7A3B-479E-A585-F16D894D7CBC}" destId="{461AF0E4-6D87-48D3-9B3C-F448BF92D036}" srcOrd="0" destOrd="0" parTransId="{C244C618-37EC-49A2-A938-ACC3CF8DAE1E}" sibTransId="{69126480-7F0F-4038-BA72-2B7A6E17E91D}"/>
    <dgm:cxn modelId="{942EEE64-E741-43FD-B0CE-E62AFD412F9B}" type="presOf" srcId="{461AF0E4-6D87-48D3-9B3C-F448BF92D036}" destId="{A42DC177-7064-4DA6-8C07-5D7A59BD6A08}" srcOrd="0" destOrd="0" presId="urn:microsoft.com/office/officeart/2018/2/layout/IconVerticalSolidList"/>
    <dgm:cxn modelId="{60DC79DF-D401-46A6-972F-A26CA625C6B5}" type="presOf" srcId="{6A0F52C2-B390-4B70-8C70-A77F6913B294}" destId="{7022902A-8283-4E35-BBB7-A6EE12B06ED8}" srcOrd="0" destOrd="0" presId="urn:microsoft.com/office/officeart/2018/2/layout/IconVerticalSolidList"/>
    <dgm:cxn modelId="{9C06C949-22AA-4BE1-9440-AF7A0FEFE502}" type="presParOf" srcId="{2553D09B-6748-4A74-A0E1-A33E4A1A4622}" destId="{922902EC-7581-4027-8B0D-E4A65B65C2A5}" srcOrd="0" destOrd="0" presId="urn:microsoft.com/office/officeart/2018/2/layout/IconVerticalSolidList"/>
    <dgm:cxn modelId="{F939A295-BFFD-4F3F-A510-B1341FBC03AA}" type="presParOf" srcId="{922902EC-7581-4027-8B0D-E4A65B65C2A5}" destId="{4AE9582D-0EA1-4715-90A0-08222A0EDEB3}" srcOrd="0" destOrd="0" presId="urn:microsoft.com/office/officeart/2018/2/layout/IconVerticalSolidList"/>
    <dgm:cxn modelId="{439BEC3D-3593-4E4D-8BBA-AAEF81290B69}" type="presParOf" srcId="{922902EC-7581-4027-8B0D-E4A65B65C2A5}" destId="{F09175C4-263A-4DCF-AA05-4DC79BD37E5F}" srcOrd="1" destOrd="0" presId="urn:microsoft.com/office/officeart/2018/2/layout/IconVerticalSolidList"/>
    <dgm:cxn modelId="{064CECE3-E017-4966-8996-1F65722D2FF6}" type="presParOf" srcId="{922902EC-7581-4027-8B0D-E4A65B65C2A5}" destId="{3FA4930D-14F1-46C0-A584-3B5FE9A1718A}" srcOrd="2" destOrd="0" presId="urn:microsoft.com/office/officeart/2018/2/layout/IconVerticalSolidList"/>
    <dgm:cxn modelId="{DB160EF9-01FC-4287-A936-B9D9C0D8EE28}" type="presParOf" srcId="{922902EC-7581-4027-8B0D-E4A65B65C2A5}" destId="{A42DC177-7064-4DA6-8C07-5D7A59BD6A08}" srcOrd="3" destOrd="0" presId="urn:microsoft.com/office/officeart/2018/2/layout/IconVerticalSolidList"/>
    <dgm:cxn modelId="{C006945E-471A-424C-8615-DBB0B8B4722F}" type="presParOf" srcId="{2553D09B-6748-4A74-A0E1-A33E4A1A4622}" destId="{8504136D-DE0E-4AAE-9E25-1BB20BBB3B79}" srcOrd="1" destOrd="0" presId="urn:microsoft.com/office/officeart/2018/2/layout/IconVerticalSolidList"/>
    <dgm:cxn modelId="{2AE4F7B4-D788-4A32-B2BE-CC8B8838C1DD}" type="presParOf" srcId="{2553D09B-6748-4A74-A0E1-A33E4A1A4622}" destId="{6C647945-131A-4947-B06F-27D1DAA43A0D}" srcOrd="2" destOrd="0" presId="urn:microsoft.com/office/officeart/2018/2/layout/IconVerticalSolidList"/>
    <dgm:cxn modelId="{5E6968B0-7AE2-42F3-8FC6-6DCA58853602}" type="presParOf" srcId="{6C647945-131A-4947-B06F-27D1DAA43A0D}" destId="{B224C5BC-FD23-4BF5-A074-BE3528E6A2C8}" srcOrd="0" destOrd="0" presId="urn:microsoft.com/office/officeart/2018/2/layout/IconVerticalSolidList"/>
    <dgm:cxn modelId="{7DB80B67-743B-4FFF-AAC7-BA4509AACF27}" type="presParOf" srcId="{6C647945-131A-4947-B06F-27D1DAA43A0D}" destId="{CD7F3710-6104-4924-AACE-BE1381A67E7E}" srcOrd="1" destOrd="0" presId="urn:microsoft.com/office/officeart/2018/2/layout/IconVerticalSolidList"/>
    <dgm:cxn modelId="{53323C42-B30A-47F5-BC7C-12219E64CCBD}" type="presParOf" srcId="{6C647945-131A-4947-B06F-27D1DAA43A0D}" destId="{4A07E556-95EB-4791-93DB-84C8BF01FB47}" srcOrd="2" destOrd="0" presId="urn:microsoft.com/office/officeart/2018/2/layout/IconVerticalSolidList"/>
    <dgm:cxn modelId="{3AEA5E47-F426-4DAA-93FF-DBBCE2C3301A}" type="presParOf" srcId="{6C647945-131A-4947-B06F-27D1DAA43A0D}" destId="{7022902A-8283-4E35-BBB7-A6EE12B06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987D3D-B0A7-4DF8-95C1-CE76A1463C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917E55-3F36-48DE-9A08-4EBD336E9EC0}">
      <dgm:prSet/>
      <dgm:spPr/>
      <dgm:t>
        <a:bodyPr/>
        <a:lstStyle/>
        <a:p>
          <a:r>
            <a:rPr lang="es-MX" b="1"/>
            <a:t>PUBLICADORES, PORTALES Y SITIOS WEB DE MEDIOS</a:t>
          </a:r>
          <a:endParaRPr lang="en-US"/>
        </a:p>
      </dgm:t>
    </dgm:pt>
    <dgm:pt modelId="{3D562B7C-1AFF-4AE1-ADC9-D8A92AD57ECD}" type="parTrans" cxnId="{DD0DE203-D1BC-4FC3-842D-21CC9F05BB44}">
      <dgm:prSet/>
      <dgm:spPr/>
      <dgm:t>
        <a:bodyPr/>
        <a:lstStyle/>
        <a:p>
          <a:endParaRPr lang="en-US"/>
        </a:p>
      </dgm:t>
    </dgm:pt>
    <dgm:pt modelId="{CFCD1C79-96D0-423C-8B4D-0CA7528CA971}" type="sibTrans" cxnId="{DD0DE203-D1BC-4FC3-842D-21CC9F05BB44}">
      <dgm:prSet/>
      <dgm:spPr/>
      <dgm:t>
        <a:bodyPr/>
        <a:lstStyle/>
        <a:p>
          <a:endParaRPr lang="en-US"/>
        </a:p>
      </dgm:t>
    </dgm:pt>
    <dgm:pt modelId="{5F93EBBC-A1B0-4569-9F35-09BA5217AB71}">
      <dgm:prSet/>
      <dgm:spPr/>
      <dgm:t>
        <a:bodyPr/>
        <a:lstStyle/>
        <a:p>
          <a:r>
            <a:rPr lang="es-MX"/>
            <a:t>Son sitios que proveen de información, noticias o entretenimiento sobre distintas temáticas o materias.</a:t>
          </a:r>
          <a:endParaRPr lang="en-US"/>
        </a:p>
      </dgm:t>
    </dgm:pt>
    <dgm:pt modelId="{FBD870BB-E785-407D-8B24-C618FC77EE85}" type="parTrans" cxnId="{FDEBA819-9F96-4341-9340-B6BF3B4F1DC1}">
      <dgm:prSet/>
      <dgm:spPr/>
      <dgm:t>
        <a:bodyPr/>
        <a:lstStyle/>
        <a:p>
          <a:endParaRPr lang="en-US"/>
        </a:p>
      </dgm:t>
    </dgm:pt>
    <dgm:pt modelId="{EB2858C6-11A1-4407-AD29-E19741EC6D16}" type="sibTrans" cxnId="{FDEBA819-9F96-4341-9340-B6BF3B4F1DC1}">
      <dgm:prSet/>
      <dgm:spPr/>
      <dgm:t>
        <a:bodyPr/>
        <a:lstStyle/>
        <a:p>
          <a:endParaRPr lang="en-US"/>
        </a:p>
      </dgm:t>
    </dgm:pt>
    <dgm:pt modelId="{CB863A85-59B1-4B7A-9771-8345BB08C151}" type="pres">
      <dgm:prSet presAssocID="{22987D3D-B0A7-4DF8-95C1-CE76A1463C7D}" presName="root" presStyleCnt="0">
        <dgm:presLayoutVars>
          <dgm:dir/>
          <dgm:resizeHandles val="exact"/>
        </dgm:presLayoutVars>
      </dgm:prSet>
      <dgm:spPr/>
    </dgm:pt>
    <dgm:pt modelId="{BCF67037-159B-4AE8-9C84-69715220812B}" type="pres">
      <dgm:prSet presAssocID="{12917E55-3F36-48DE-9A08-4EBD336E9EC0}" presName="compNode" presStyleCnt="0"/>
      <dgm:spPr/>
    </dgm:pt>
    <dgm:pt modelId="{C0014290-C72C-489A-98D8-A9C520502D32}" type="pres">
      <dgm:prSet presAssocID="{12917E55-3F36-48DE-9A08-4EBD336E9EC0}" presName="bgRect" presStyleLbl="bgShp" presStyleIdx="0" presStyleCnt="2"/>
      <dgm:spPr/>
    </dgm:pt>
    <dgm:pt modelId="{855DA456-F355-4541-8C90-CF31BAE43EC3}" type="pres">
      <dgm:prSet presAssocID="{12917E55-3F36-48DE-9A08-4EBD336E9E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66FA990-EB4D-4A72-8370-0C7297EE26CD}" type="pres">
      <dgm:prSet presAssocID="{12917E55-3F36-48DE-9A08-4EBD336E9EC0}" presName="spaceRect" presStyleCnt="0"/>
      <dgm:spPr/>
    </dgm:pt>
    <dgm:pt modelId="{7DC92603-7D19-444E-9322-AD7EBF271F42}" type="pres">
      <dgm:prSet presAssocID="{12917E55-3F36-48DE-9A08-4EBD336E9EC0}" presName="parTx" presStyleLbl="revTx" presStyleIdx="0" presStyleCnt="2">
        <dgm:presLayoutVars>
          <dgm:chMax val="0"/>
          <dgm:chPref val="0"/>
        </dgm:presLayoutVars>
      </dgm:prSet>
      <dgm:spPr/>
    </dgm:pt>
    <dgm:pt modelId="{34AE1DE6-D011-48A1-955A-4DD330AC12CE}" type="pres">
      <dgm:prSet presAssocID="{CFCD1C79-96D0-423C-8B4D-0CA7528CA971}" presName="sibTrans" presStyleCnt="0"/>
      <dgm:spPr/>
    </dgm:pt>
    <dgm:pt modelId="{6B435E1C-5BD3-43B3-82B0-0E62B31DD3BA}" type="pres">
      <dgm:prSet presAssocID="{5F93EBBC-A1B0-4569-9F35-09BA5217AB71}" presName="compNode" presStyleCnt="0"/>
      <dgm:spPr/>
    </dgm:pt>
    <dgm:pt modelId="{353C02A2-F966-4DD4-B507-00FCC7A8A01B}" type="pres">
      <dgm:prSet presAssocID="{5F93EBBC-A1B0-4569-9F35-09BA5217AB71}" presName="bgRect" presStyleLbl="bgShp" presStyleIdx="1" presStyleCnt="2"/>
      <dgm:spPr/>
    </dgm:pt>
    <dgm:pt modelId="{2F170A65-D3A8-4A2B-A082-71BD6663C846}" type="pres">
      <dgm:prSet presAssocID="{5F93EBBC-A1B0-4569-9F35-09BA5217AB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25B4CCD-96CC-4704-99AA-9958A3672F6A}" type="pres">
      <dgm:prSet presAssocID="{5F93EBBC-A1B0-4569-9F35-09BA5217AB71}" presName="spaceRect" presStyleCnt="0"/>
      <dgm:spPr/>
    </dgm:pt>
    <dgm:pt modelId="{AA457F1A-4FDB-4524-B81F-004E825A5F62}" type="pres">
      <dgm:prSet presAssocID="{5F93EBBC-A1B0-4569-9F35-09BA5217AB7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D0DE203-D1BC-4FC3-842D-21CC9F05BB44}" srcId="{22987D3D-B0A7-4DF8-95C1-CE76A1463C7D}" destId="{12917E55-3F36-48DE-9A08-4EBD336E9EC0}" srcOrd="0" destOrd="0" parTransId="{3D562B7C-1AFF-4AE1-ADC9-D8A92AD57ECD}" sibTransId="{CFCD1C79-96D0-423C-8B4D-0CA7528CA971}"/>
    <dgm:cxn modelId="{068B6812-E091-4E10-A5F5-AD6F94C424A9}" type="presOf" srcId="{22987D3D-B0A7-4DF8-95C1-CE76A1463C7D}" destId="{CB863A85-59B1-4B7A-9771-8345BB08C151}" srcOrd="0" destOrd="0" presId="urn:microsoft.com/office/officeart/2018/2/layout/IconVerticalSolidList"/>
    <dgm:cxn modelId="{FDEBA819-9F96-4341-9340-B6BF3B4F1DC1}" srcId="{22987D3D-B0A7-4DF8-95C1-CE76A1463C7D}" destId="{5F93EBBC-A1B0-4569-9F35-09BA5217AB71}" srcOrd="1" destOrd="0" parTransId="{FBD870BB-E785-407D-8B24-C618FC77EE85}" sibTransId="{EB2858C6-11A1-4407-AD29-E19741EC6D16}"/>
    <dgm:cxn modelId="{184E563F-DAFF-4B0B-AFF9-5927F6CB6771}" type="presOf" srcId="{12917E55-3F36-48DE-9A08-4EBD336E9EC0}" destId="{7DC92603-7D19-444E-9322-AD7EBF271F42}" srcOrd="0" destOrd="0" presId="urn:microsoft.com/office/officeart/2018/2/layout/IconVerticalSolidList"/>
    <dgm:cxn modelId="{D2222ACA-F7A2-4536-B5DA-B8B0C2CCC1F5}" type="presOf" srcId="{5F93EBBC-A1B0-4569-9F35-09BA5217AB71}" destId="{AA457F1A-4FDB-4524-B81F-004E825A5F62}" srcOrd="0" destOrd="0" presId="urn:microsoft.com/office/officeart/2018/2/layout/IconVerticalSolidList"/>
    <dgm:cxn modelId="{8997B3CE-9B0A-4529-951E-B76BA747360A}" type="presParOf" srcId="{CB863A85-59B1-4B7A-9771-8345BB08C151}" destId="{BCF67037-159B-4AE8-9C84-69715220812B}" srcOrd="0" destOrd="0" presId="urn:microsoft.com/office/officeart/2018/2/layout/IconVerticalSolidList"/>
    <dgm:cxn modelId="{16AEE91E-94DB-4CBB-B57B-F49E7C3EE4E4}" type="presParOf" srcId="{BCF67037-159B-4AE8-9C84-69715220812B}" destId="{C0014290-C72C-489A-98D8-A9C520502D32}" srcOrd="0" destOrd="0" presId="urn:microsoft.com/office/officeart/2018/2/layout/IconVerticalSolidList"/>
    <dgm:cxn modelId="{61B8F43C-F456-4E0A-9EDB-FE1F7836033F}" type="presParOf" srcId="{BCF67037-159B-4AE8-9C84-69715220812B}" destId="{855DA456-F355-4541-8C90-CF31BAE43EC3}" srcOrd="1" destOrd="0" presId="urn:microsoft.com/office/officeart/2018/2/layout/IconVerticalSolidList"/>
    <dgm:cxn modelId="{91352573-F82C-4B88-82A5-F37A82CED2D1}" type="presParOf" srcId="{BCF67037-159B-4AE8-9C84-69715220812B}" destId="{E66FA990-EB4D-4A72-8370-0C7297EE26CD}" srcOrd="2" destOrd="0" presId="urn:microsoft.com/office/officeart/2018/2/layout/IconVerticalSolidList"/>
    <dgm:cxn modelId="{B03B0C8D-F587-4460-8655-B04620986B49}" type="presParOf" srcId="{BCF67037-159B-4AE8-9C84-69715220812B}" destId="{7DC92603-7D19-444E-9322-AD7EBF271F42}" srcOrd="3" destOrd="0" presId="urn:microsoft.com/office/officeart/2018/2/layout/IconVerticalSolidList"/>
    <dgm:cxn modelId="{B3DB7507-0329-46F7-A547-041B2F8FEDE9}" type="presParOf" srcId="{CB863A85-59B1-4B7A-9771-8345BB08C151}" destId="{34AE1DE6-D011-48A1-955A-4DD330AC12CE}" srcOrd="1" destOrd="0" presId="urn:microsoft.com/office/officeart/2018/2/layout/IconVerticalSolidList"/>
    <dgm:cxn modelId="{65B59EC7-9738-480E-9633-69B73EE66472}" type="presParOf" srcId="{CB863A85-59B1-4B7A-9771-8345BB08C151}" destId="{6B435E1C-5BD3-43B3-82B0-0E62B31DD3BA}" srcOrd="2" destOrd="0" presId="urn:microsoft.com/office/officeart/2018/2/layout/IconVerticalSolidList"/>
    <dgm:cxn modelId="{6AB097CA-55C3-43F6-958E-9FB45224946A}" type="presParOf" srcId="{6B435E1C-5BD3-43B3-82B0-0E62B31DD3BA}" destId="{353C02A2-F966-4DD4-B507-00FCC7A8A01B}" srcOrd="0" destOrd="0" presId="urn:microsoft.com/office/officeart/2018/2/layout/IconVerticalSolidList"/>
    <dgm:cxn modelId="{6CB80FC1-5568-4372-9B47-12CC1414A587}" type="presParOf" srcId="{6B435E1C-5BD3-43B3-82B0-0E62B31DD3BA}" destId="{2F170A65-D3A8-4A2B-A082-71BD6663C846}" srcOrd="1" destOrd="0" presId="urn:microsoft.com/office/officeart/2018/2/layout/IconVerticalSolidList"/>
    <dgm:cxn modelId="{FF1C6E84-D61D-45C8-B4D9-4FFC4A2738EB}" type="presParOf" srcId="{6B435E1C-5BD3-43B3-82B0-0E62B31DD3BA}" destId="{925B4CCD-96CC-4704-99AA-9958A3672F6A}" srcOrd="2" destOrd="0" presId="urn:microsoft.com/office/officeart/2018/2/layout/IconVerticalSolidList"/>
    <dgm:cxn modelId="{F31806F5-8C2A-4506-86BF-88CB5BBF8E4A}" type="presParOf" srcId="{6B435E1C-5BD3-43B3-82B0-0E62B31DD3BA}" destId="{AA457F1A-4FDB-4524-B81F-004E825A5F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3FF2FB-6FB3-46EC-BE8F-E0E751A024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37FC85-3B84-4E6A-B91E-C04363BF01FD}">
      <dgm:prSet/>
      <dgm:spPr/>
      <dgm:t>
        <a:bodyPr/>
        <a:lstStyle/>
        <a:p>
          <a:r>
            <a:rPr lang="es-MX" b="1"/>
            <a:t>FORO</a:t>
          </a:r>
          <a:endParaRPr lang="en-US"/>
        </a:p>
      </dgm:t>
    </dgm:pt>
    <dgm:pt modelId="{AEDEB814-40FF-427B-9216-F419C855E353}" type="parTrans" cxnId="{B8783844-1D0F-457B-B6A1-42FA73377CCC}">
      <dgm:prSet/>
      <dgm:spPr/>
      <dgm:t>
        <a:bodyPr/>
        <a:lstStyle/>
        <a:p>
          <a:endParaRPr lang="en-US"/>
        </a:p>
      </dgm:t>
    </dgm:pt>
    <dgm:pt modelId="{29E4D3F2-4785-42FC-A9AA-071C0C272B5D}" type="sibTrans" cxnId="{B8783844-1D0F-457B-B6A1-42FA73377CCC}">
      <dgm:prSet/>
      <dgm:spPr/>
      <dgm:t>
        <a:bodyPr/>
        <a:lstStyle/>
        <a:p>
          <a:endParaRPr lang="en-US"/>
        </a:p>
      </dgm:t>
    </dgm:pt>
    <dgm:pt modelId="{C4AC89F7-0D7F-45D8-AD10-53E93A88D0CD}">
      <dgm:prSet/>
      <dgm:spPr/>
      <dgm:t>
        <a:bodyPr/>
        <a:lstStyle/>
        <a:p>
          <a:r>
            <a:rPr lang="es-MX"/>
            <a:t>Se trata de una web en la que los visitantes tienen la posibilidad de hablar de temas concretos e interactuar entre ellos.</a:t>
          </a:r>
          <a:endParaRPr lang="en-US"/>
        </a:p>
      </dgm:t>
    </dgm:pt>
    <dgm:pt modelId="{CE5C7229-4785-42B1-8466-6662DE147A71}" type="parTrans" cxnId="{18E51441-EBC6-441F-A487-778875889F64}">
      <dgm:prSet/>
      <dgm:spPr/>
      <dgm:t>
        <a:bodyPr/>
        <a:lstStyle/>
        <a:p>
          <a:endParaRPr lang="en-US"/>
        </a:p>
      </dgm:t>
    </dgm:pt>
    <dgm:pt modelId="{F84FC29B-3F1A-426A-BA96-A8326835609F}" type="sibTrans" cxnId="{18E51441-EBC6-441F-A487-778875889F64}">
      <dgm:prSet/>
      <dgm:spPr/>
      <dgm:t>
        <a:bodyPr/>
        <a:lstStyle/>
        <a:p>
          <a:endParaRPr lang="en-US"/>
        </a:p>
      </dgm:t>
    </dgm:pt>
    <dgm:pt modelId="{8472BE75-1FC5-417C-85EF-90DB8ED137F9}" type="pres">
      <dgm:prSet presAssocID="{7D3FF2FB-6FB3-46EC-BE8F-E0E751A024ED}" presName="root" presStyleCnt="0">
        <dgm:presLayoutVars>
          <dgm:dir/>
          <dgm:resizeHandles val="exact"/>
        </dgm:presLayoutVars>
      </dgm:prSet>
      <dgm:spPr/>
    </dgm:pt>
    <dgm:pt modelId="{C59B0FCE-1F19-47DD-ADAA-7040FA2189B8}" type="pres">
      <dgm:prSet presAssocID="{2137FC85-3B84-4E6A-B91E-C04363BF01FD}" presName="compNode" presStyleCnt="0"/>
      <dgm:spPr/>
    </dgm:pt>
    <dgm:pt modelId="{27356740-8B80-42CA-8F41-60A27BC9EDE8}" type="pres">
      <dgm:prSet presAssocID="{2137FC85-3B84-4E6A-B91E-C04363BF01FD}" presName="bgRect" presStyleLbl="bgShp" presStyleIdx="0" presStyleCnt="2"/>
      <dgm:spPr/>
    </dgm:pt>
    <dgm:pt modelId="{89F6FA89-B553-4B08-B0B4-A3FA728639DE}" type="pres">
      <dgm:prSet presAssocID="{2137FC85-3B84-4E6A-B91E-C04363BF01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D0658D8-860B-474B-B000-4A98BDC30374}" type="pres">
      <dgm:prSet presAssocID="{2137FC85-3B84-4E6A-B91E-C04363BF01FD}" presName="spaceRect" presStyleCnt="0"/>
      <dgm:spPr/>
    </dgm:pt>
    <dgm:pt modelId="{3922BAC4-DCE8-4A78-B668-757741464ECA}" type="pres">
      <dgm:prSet presAssocID="{2137FC85-3B84-4E6A-B91E-C04363BF01FD}" presName="parTx" presStyleLbl="revTx" presStyleIdx="0" presStyleCnt="2">
        <dgm:presLayoutVars>
          <dgm:chMax val="0"/>
          <dgm:chPref val="0"/>
        </dgm:presLayoutVars>
      </dgm:prSet>
      <dgm:spPr/>
    </dgm:pt>
    <dgm:pt modelId="{66886541-C660-4067-A1AC-FD99E153C760}" type="pres">
      <dgm:prSet presAssocID="{29E4D3F2-4785-42FC-A9AA-071C0C272B5D}" presName="sibTrans" presStyleCnt="0"/>
      <dgm:spPr/>
    </dgm:pt>
    <dgm:pt modelId="{B0F6879D-AE1F-4690-AE06-B056A0BB1D72}" type="pres">
      <dgm:prSet presAssocID="{C4AC89F7-0D7F-45D8-AD10-53E93A88D0CD}" presName="compNode" presStyleCnt="0"/>
      <dgm:spPr/>
    </dgm:pt>
    <dgm:pt modelId="{A80641DD-D23A-4AAB-BCBE-C1E458860F60}" type="pres">
      <dgm:prSet presAssocID="{C4AC89F7-0D7F-45D8-AD10-53E93A88D0CD}" presName="bgRect" presStyleLbl="bgShp" presStyleIdx="1" presStyleCnt="2"/>
      <dgm:spPr/>
    </dgm:pt>
    <dgm:pt modelId="{566F085E-4ED4-4DCE-AB8C-0D2BB99F0A9D}" type="pres">
      <dgm:prSet presAssocID="{C4AC89F7-0D7F-45D8-AD10-53E93A88D0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929100EE-CBA8-48A4-8EF4-7878ABAED68E}" type="pres">
      <dgm:prSet presAssocID="{C4AC89F7-0D7F-45D8-AD10-53E93A88D0CD}" presName="spaceRect" presStyleCnt="0"/>
      <dgm:spPr/>
    </dgm:pt>
    <dgm:pt modelId="{EF5CC9DE-388E-4A99-872F-697562868C9C}" type="pres">
      <dgm:prSet presAssocID="{C4AC89F7-0D7F-45D8-AD10-53E93A88D0C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6ED036-DA28-47C1-9663-F5263C91A8CC}" type="presOf" srcId="{7D3FF2FB-6FB3-46EC-BE8F-E0E751A024ED}" destId="{8472BE75-1FC5-417C-85EF-90DB8ED137F9}" srcOrd="0" destOrd="0" presId="urn:microsoft.com/office/officeart/2018/2/layout/IconVerticalSolidList"/>
    <dgm:cxn modelId="{4D97603F-154E-40C9-B98A-5BA53E3E792B}" type="presOf" srcId="{2137FC85-3B84-4E6A-B91E-C04363BF01FD}" destId="{3922BAC4-DCE8-4A78-B668-757741464ECA}" srcOrd="0" destOrd="0" presId="urn:microsoft.com/office/officeart/2018/2/layout/IconVerticalSolidList"/>
    <dgm:cxn modelId="{18E51441-EBC6-441F-A487-778875889F64}" srcId="{7D3FF2FB-6FB3-46EC-BE8F-E0E751A024ED}" destId="{C4AC89F7-0D7F-45D8-AD10-53E93A88D0CD}" srcOrd="1" destOrd="0" parTransId="{CE5C7229-4785-42B1-8466-6662DE147A71}" sibTransId="{F84FC29B-3F1A-426A-BA96-A8326835609F}"/>
    <dgm:cxn modelId="{B8783844-1D0F-457B-B6A1-42FA73377CCC}" srcId="{7D3FF2FB-6FB3-46EC-BE8F-E0E751A024ED}" destId="{2137FC85-3B84-4E6A-B91E-C04363BF01FD}" srcOrd="0" destOrd="0" parTransId="{AEDEB814-40FF-427B-9216-F419C855E353}" sibTransId="{29E4D3F2-4785-42FC-A9AA-071C0C272B5D}"/>
    <dgm:cxn modelId="{452075DE-B7AB-4946-8CE1-8C654B9D51BB}" type="presOf" srcId="{C4AC89F7-0D7F-45D8-AD10-53E93A88D0CD}" destId="{EF5CC9DE-388E-4A99-872F-697562868C9C}" srcOrd="0" destOrd="0" presId="urn:microsoft.com/office/officeart/2018/2/layout/IconVerticalSolidList"/>
    <dgm:cxn modelId="{88C3D031-2EB6-4746-B196-967EA8D1B8EB}" type="presParOf" srcId="{8472BE75-1FC5-417C-85EF-90DB8ED137F9}" destId="{C59B0FCE-1F19-47DD-ADAA-7040FA2189B8}" srcOrd="0" destOrd="0" presId="urn:microsoft.com/office/officeart/2018/2/layout/IconVerticalSolidList"/>
    <dgm:cxn modelId="{C486AC6B-5157-43B3-A448-FB3F1E741D15}" type="presParOf" srcId="{C59B0FCE-1F19-47DD-ADAA-7040FA2189B8}" destId="{27356740-8B80-42CA-8F41-60A27BC9EDE8}" srcOrd="0" destOrd="0" presId="urn:microsoft.com/office/officeart/2018/2/layout/IconVerticalSolidList"/>
    <dgm:cxn modelId="{385336C6-C568-4A03-B1B4-F97945E90A43}" type="presParOf" srcId="{C59B0FCE-1F19-47DD-ADAA-7040FA2189B8}" destId="{89F6FA89-B553-4B08-B0B4-A3FA728639DE}" srcOrd="1" destOrd="0" presId="urn:microsoft.com/office/officeart/2018/2/layout/IconVerticalSolidList"/>
    <dgm:cxn modelId="{18F2ED4F-E3CF-49A2-BBC9-8955535C1FD9}" type="presParOf" srcId="{C59B0FCE-1F19-47DD-ADAA-7040FA2189B8}" destId="{AD0658D8-860B-474B-B000-4A98BDC30374}" srcOrd="2" destOrd="0" presId="urn:microsoft.com/office/officeart/2018/2/layout/IconVerticalSolidList"/>
    <dgm:cxn modelId="{E6FA2AB2-1BDA-4353-AA3D-1AD9D79376A1}" type="presParOf" srcId="{C59B0FCE-1F19-47DD-ADAA-7040FA2189B8}" destId="{3922BAC4-DCE8-4A78-B668-757741464ECA}" srcOrd="3" destOrd="0" presId="urn:microsoft.com/office/officeart/2018/2/layout/IconVerticalSolidList"/>
    <dgm:cxn modelId="{359BFA24-6554-492F-AF97-CEB22C1CE92B}" type="presParOf" srcId="{8472BE75-1FC5-417C-85EF-90DB8ED137F9}" destId="{66886541-C660-4067-A1AC-FD99E153C760}" srcOrd="1" destOrd="0" presId="urn:microsoft.com/office/officeart/2018/2/layout/IconVerticalSolidList"/>
    <dgm:cxn modelId="{C3C0A9D9-3B2D-4830-8898-665B986DB3F6}" type="presParOf" srcId="{8472BE75-1FC5-417C-85EF-90DB8ED137F9}" destId="{B0F6879D-AE1F-4690-AE06-B056A0BB1D72}" srcOrd="2" destOrd="0" presId="urn:microsoft.com/office/officeart/2018/2/layout/IconVerticalSolidList"/>
    <dgm:cxn modelId="{295D6DB2-B6D0-4F6B-BB49-377270B45BE2}" type="presParOf" srcId="{B0F6879D-AE1F-4690-AE06-B056A0BB1D72}" destId="{A80641DD-D23A-4AAB-BCBE-C1E458860F60}" srcOrd="0" destOrd="0" presId="urn:microsoft.com/office/officeart/2018/2/layout/IconVerticalSolidList"/>
    <dgm:cxn modelId="{3D0C5547-DD5D-4B49-BA33-5420667FD0ED}" type="presParOf" srcId="{B0F6879D-AE1F-4690-AE06-B056A0BB1D72}" destId="{566F085E-4ED4-4DCE-AB8C-0D2BB99F0A9D}" srcOrd="1" destOrd="0" presId="urn:microsoft.com/office/officeart/2018/2/layout/IconVerticalSolidList"/>
    <dgm:cxn modelId="{1667ED4F-2FCD-4CC4-B9B2-B42F245DEE21}" type="presParOf" srcId="{B0F6879D-AE1F-4690-AE06-B056A0BB1D72}" destId="{929100EE-CBA8-48A4-8EF4-7878ABAED68E}" srcOrd="2" destOrd="0" presId="urn:microsoft.com/office/officeart/2018/2/layout/IconVerticalSolidList"/>
    <dgm:cxn modelId="{AE911138-A8F7-4A17-BF7E-17879AF3748F}" type="presParOf" srcId="{B0F6879D-AE1F-4690-AE06-B056A0BB1D72}" destId="{EF5CC9DE-388E-4A99-872F-697562868C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7C5429-9C54-4A7D-984C-A35A1B2D0A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C96BBE-F535-4181-AFAE-6583C6FDF2A1}">
      <dgm:prSet/>
      <dgm:spPr/>
      <dgm:t>
        <a:bodyPr/>
        <a:lstStyle/>
        <a:p>
          <a:r>
            <a:rPr lang="es-MX" b="1"/>
            <a:t>PORTFOLIOS</a:t>
          </a:r>
          <a:endParaRPr lang="en-US"/>
        </a:p>
      </dgm:t>
    </dgm:pt>
    <dgm:pt modelId="{EA5E8E1B-7D29-407A-8CB5-77B61A5DE3E3}" type="parTrans" cxnId="{CE884C21-76A8-44A3-9639-DE24529F9209}">
      <dgm:prSet/>
      <dgm:spPr/>
      <dgm:t>
        <a:bodyPr/>
        <a:lstStyle/>
        <a:p>
          <a:endParaRPr lang="en-US"/>
        </a:p>
      </dgm:t>
    </dgm:pt>
    <dgm:pt modelId="{6B4A2812-0EBA-4E55-8CB2-30BC38376E5F}" type="sibTrans" cxnId="{CE884C21-76A8-44A3-9639-DE24529F9209}">
      <dgm:prSet/>
      <dgm:spPr/>
      <dgm:t>
        <a:bodyPr/>
        <a:lstStyle/>
        <a:p>
          <a:endParaRPr lang="en-US"/>
        </a:p>
      </dgm:t>
    </dgm:pt>
    <dgm:pt modelId="{FB6C2D64-2476-41CB-8587-E8B331B4BA4B}">
      <dgm:prSet/>
      <dgm:spPr/>
      <dgm:t>
        <a:bodyPr/>
        <a:lstStyle/>
        <a:p>
          <a:r>
            <a:rPr lang="es-MX"/>
            <a:t>Un portfolio es un sitio muy visual, consiste en  un muestrario de productos, trabajos o proyectos. Es muy utilizado por diseñadores, fotógrafos, arquitectos y en general profesionales de las artes. Ya sabéis… una imagen vale más que mil palabras.</a:t>
          </a:r>
          <a:endParaRPr lang="en-US"/>
        </a:p>
      </dgm:t>
    </dgm:pt>
    <dgm:pt modelId="{B124A5C0-7B56-4423-AA6D-23DDAA1529B7}" type="parTrans" cxnId="{C11A2086-3444-4CE8-93DD-C6FFED48CA7B}">
      <dgm:prSet/>
      <dgm:spPr/>
      <dgm:t>
        <a:bodyPr/>
        <a:lstStyle/>
        <a:p>
          <a:endParaRPr lang="en-US"/>
        </a:p>
      </dgm:t>
    </dgm:pt>
    <dgm:pt modelId="{E61E04D3-0313-4209-8EDA-741081365089}" type="sibTrans" cxnId="{C11A2086-3444-4CE8-93DD-C6FFED48CA7B}">
      <dgm:prSet/>
      <dgm:spPr/>
      <dgm:t>
        <a:bodyPr/>
        <a:lstStyle/>
        <a:p>
          <a:endParaRPr lang="en-US"/>
        </a:p>
      </dgm:t>
    </dgm:pt>
    <dgm:pt modelId="{E97D0967-1BEC-4E49-84CE-E0AEA8298621}" type="pres">
      <dgm:prSet presAssocID="{447C5429-9C54-4A7D-984C-A35A1B2D0ACE}" presName="root" presStyleCnt="0">
        <dgm:presLayoutVars>
          <dgm:dir/>
          <dgm:resizeHandles val="exact"/>
        </dgm:presLayoutVars>
      </dgm:prSet>
      <dgm:spPr/>
    </dgm:pt>
    <dgm:pt modelId="{FF1FEB7B-E31F-41DB-9ED6-6A4E0948E143}" type="pres">
      <dgm:prSet presAssocID="{7EC96BBE-F535-4181-AFAE-6583C6FDF2A1}" presName="compNode" presStyleCnt="0"/>
      <dgm:spPr/>
    </dgm:pt>
    <dgm:pt modelId="{0E6FF93A-FE4A-4705-8BA0-49B01B140A96}" type="pres">
      <dgm:prSet presAssocID="{7EC96BBE-F535-4181-AFAE-6583C6FDF2A1}" presName="bgRect" presStyleLbl="bgShp" presStyleIdx="0" presStyleCnt="2"/>
      <dgm:spPr/>
    </dgm:pt>
    <dgm:pt modelId="{03167E21-81AC-478A-BCB8-6A102C74F07E}" type="pres">
      <dgm:prSet presAssocID="{7EC96BBE-F535-4181-AFAE-6583C6FDF2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135BC38-85AB-4648-BACC-20F4695A56C1}" type="pres">
      <dgm:prSet presAssocID="{7EC96BBE-F535-4181-AFAE-6583C6FDF2A1}" presName="spaceRect" presStyleCnt="0"/>
      <dgm:spPr/>
    </dgm:pt>
    <dgm:pt modelId="{917A3F61-091C-4448-AA72-13CEB73BD75D}" type="pres">
      <dgm:prSet presAssocID="{7EC96BBE-F535-4181-AFAE-6583C6FDF2A1}" presName="parTx" presStyleLbl="revTx" presStyleIdx="0" presStyleCnt="2">
        <dgm:presLayoutVars>
          <dgm:chMax val="0"/>
          <dgm:chPref val="0"/>
        </dgm:presLayoutVars>
      </dgm:prSet>
      <dgm:spPr/>
    </dgm:pt>
    <dgm:pt modelId="{6264264C-3D0A-4481-B390-DADE6C844F68}" type="pres">
      <dgm:prSet presAssocID="{6B4A2812-0EBA-4E55-8CB2-30BC38376E5F}" presName="sibTrans" presStyleCnt="0"/>
      <dgm:spPr/>
    </dgm:pt>
    <dgm:pt modelId="{5DC004F5-3A40-46F1-BE29-46757E622FD3}" type="pres">
      <dgm:prSet presAssocID="{FB6C2D64-2476-41CB-8587-E8B331B4BA4B}" presName="compNode" presStyleCnt="0"/>
      <dgm:spPr/>
    </dgm:pt>
    <dgm:pt modelId="{951D8902-C7A1-42D8-AFB4-F099E0C9775D}" type="pres">
      <dgm:prSet presAssocID="{FB6C2D64-2476-41CB-8587-E8B331B4BA4B}" presName="bgRect" presStyleLbl="bgShp" presStyleIdx="1" presStyleCnt="2"/>
      <dgm:spPr/>
    </dgm:pt>
    <dgm:pt modelId="{731B0D14-3F8C-4099-AA0C-AFF2A61BFB6F}" type="pres">
      <dgm:prSet presAssocID="{FB6C2D64-2476-41CB-8587-E8B331B4BA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6AE04381-0E19-4EE0-81E0-CDEA66A3546B}" type="pres">
      <dgm:prSet presAssocID="{FB6C2D64-2476-41CB-8587-E8B331B4BA4B}" presName="spaceRect" presStyleCnt="0"/>
      <dgm:spPr/>
    </dgm:pt>
    <dgm:pt modelId="{3DEF25D8-CEAD-4722-B76A-3D9569C84F94}" type="pres">
      <dgm:prSet presAssocID="{FB6C2D64-2476-41CB-8587-E8B331B4BA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E884C21-76A8-44A3-9639-DE24529F9209}" srcId="{447C5429-9C54-4A7D-984C-A35A1B2D0ACE}" destId="{7EC96BBE-F535-4181-AFAE-6583C6FDF2A1}" srcOrd="0" destOrd="0" parTransId="{EA5E8E1B-7D29-407A-8CB5-77B61A5DE3E3}" sibTransId="{6B4A2812-0EBA-4E55-8CB2-30BC38376E5F}"/>
    <dgm:cxn modelId="{5DCEB343-73DD-4270-81AE-FAB69BE96899}" type="presOf" srcId="{447C5429-9C54-4A7D-984C-A35A1B2D0ACE}" destId="{E97D0967-1BEC-4E49-84CE-E0AEA8298621}" srcOrd="0" destOrd="0" presId="urn:microsoft.com/office/officeart/2018/2/layout/IconVerticalSolidList"/>
    <dgm:cxn modelId="{C11A2086-3444-4CE8-93DD-C6FFED48CA7B}" srcId="{447C5429-9C54-4A7D-984C-A35A1B2D0ACE}" destId="{FB6C2D64-2476-41CB-8587-E8B331B4BA4B}" srcOrd="1" destOrd="0" parTransId="{B124A5C0-7B56-4423-AA6D-23DDAA1529B7}" sibTransId="{E61E04D3-0313-4209-8EDA-741081365089}"/>
    <dgm:cxn modelId="{761BE8E3-C454-4B0E-AB49-68AAC1022B10}" type="presOf" srcId="{7EC96BBE-F535-4181-AFAE-6583C6FDF2A1}" destId="{917A3F61-091C-4448-AA72-13CEB73BD75D}" srcOrd="0" destOrd="0" presId="urn:microsoft.com/office/officeart/2018/2/layout/IconVerticalSolidList"/>
    <dgm:cxn modelId="{F56A66F1-437E-46A3-BE4F-6754209EDF94}" type="presOf" srcId="{FB6C2D64-2476-41CB-8587-E8B331B4BA4B}" destId="{3DEF25D8-CEAD-4722-B76A-3D9569C84F94}" srcOrd="0" destOrd="0" presId="urn:microsoft.com/office/officeart/2018/2/layout/IconVerticalSolidList"/>
    <dgm:cxn modelId="{CE3FCD11-2D25-4DCD-A276-3110D8975020}" type="presParOf" srcId="{E97D0967-1BEC-4E49-84CE-E0AEA8298621}" destId="{FF1FEB7B-E31F-41DB-9ED6-6A4E0948E143}" srcOrd="0" destOrd="0" presId="urn:microsoft.com/office/officeart/2018/2/layout/IconVerticalSolidList"/>
    <dgm:cxn modelId="{9AF6F8ED-780A-40AE-946A-8729D9628DD9}" type="presParOf" srcId="{FF1FEB7B-E31F-41DB-9ED6-6A4E0948E143}" destId="{0E6FF93A-FE4A-4705-8BA0-49B01B140A96}" srcOrd="0" destOrd="0" presId="urn:microsoft.com/office/officeart/2018/2/layout/IconVerticalSolidList"/>
    <dgm:cxn modelId="{375A1412-CE12-41ED-96CC-163395B6056E}" type="presParOf" srcId="{FF1FEB7B-E31F-41DB-9ED6-6A4E0948E143}" destId="{03167E21-81AC-478A-BCB8-6A102C74F07E}" srcOrd="1" destOrd="0" presId="urn:microsoft.com/office/officeart/2018/2/layout/IconVerticalSolidList"/>
    <dgm:cxn modelId="{AFB0BB37-1342-4632-A6F0-ABD003AA5E7B}" type="presParOf" srcId="{FF1FEB7B-E31F-41DB-9ED6-6A4E0948E143}" destId="{8135BC38-85AB-4648-BACC-20F4695A56C1}" srcOrd="2" destOrd="0" presId="urn:microsoft.com/office/officeart/2018/2/layout/IconVerticalSolidList"/>
    <dgm:cxn modelId="{E0E77B8F-244A-4DAD-A957-88E0CD1AD9AF}" type="presParOf" srcId="{FF1FEB7B-E31F-41DB-9ED6-6A4E0948E143}" destId="{917A3F61-091C-4448-AA72-13CEB73BD75D}" srcOrd="3" destOrd="0" presId="urn:microsoft.com/office/officeart/2018/2/layout/IconVerticalSolidList"/>
    <dgm:cxn modelId="{676F1CAE-AE26-4851-891E-B2A9CD6A01B5}" type="presParOf" srcId="{E97D0967-1BEC-4E49-84CE-E0AEA8298621}" destId="{6264264C-3D0A-4481-B390-DADE6C844F68}" srcOrd="1" destOrd="0" presId="urn:microsoft.com/office/officeart/2018/2/layout/IconVerticalSolidList"/>
    <dgm:cxn modelId="{7FBB5844-C891-4C6B-8495-3680317EACFE}" type="presParOf" srcId="{E97D0967-1BEC-4E49-84CE-E0AEA8298621}" destId="{5DC004F5-3A40-46F1-BE29-46757E622FD3}" srcOrd="2" destOrd="0" presId="urn:microsoft.com/office/officeart/2018/2/layout/IconVerticalSolidList"/>
    <dgm:cxn modelId="{F19FE9AB-6BD2-43CB-BEAD-150978E61B37}" type="presParOf" srcId="{5DC004F5-3A40-46F1-BE29-46757E622FD3}" destId="{951D8902-C7A1-42D8-AFB4-F099E0C9775D}" srcOrd="0" destOrd="0" presId="urn:microsoft.com/office/officeart/2018/2/layout/IconVerticalSolidList"/>
    <dgm:cxn modelId="{6282412D-8109-45EB-A17E-7F91D5D91857}" type="presParOf" srcId="{5DC004F5-3A40-46F1-BE29-46757E622FD3}" destId="{731B0D14-3F8C-4099-AA0C-AFF2A61BFB6F}" srcOrd="1" destOrd="0" presId="urn:microsoft.com/office/officeart/2018/2/layout/IconVerticalSolidList"/>
    <dgm:cxn modelId="{B93B883F-8799-4FB4-85B8-73ED279D276A}" type="presParOf" srcId="{5DC004F5-3A40-46F1-BE29-46757E622FD3}" destId="{6AE04381-0E19-4EE0-81E0-CDEA66A3546B}" srcOrd="2" destOrd="0" presId="urn:microsoft.com/office/officeart/2018/2/layout/IconVerticalSolidList"/>
    <dgm:cxn modelId="{A1B4C77A-51F9-4051-B8E6-6208DBEC1FD0}" type="presParOf" srcId="{5DC004F5-3A40-46F1-BE29-46757E622FD3}" destId="{3DEF25D8-CEAD-4722-B76A-3D9569C84F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79B4B6-5AA6-4280-A3D0-1C507EEC2E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DAFEDA-6914-40E7-8DEC-D70FEE44ECE4}">
      <dgm:prSet/>
      <dgm:spPr/>
      <dgm:t>
        <a:bodyPr/>
        <a:lstStyle/>
        <a:p>
          <a:r>
            <a:rPr lang="es-GT" b="1"/>
            <a:t>Páginas de contenido</a:t>
          </a:r>
          <a:endParaRPr lang="en-US"/>
        </a:p>
      </dgm:t>
    </dgm:pt>
    <dgm:pt modelId="{8330EF6F-2477-4CAF-8E30-05C7B987D8E3}" type="parTrans" cxnId="{632D083C-8942-46D3-B422-190C062B0BA4}">
      <dgm:prSet/>
      <dgm:spPr/>
      <dgm:t>
        <a:bodyPr/>
        <a:lstStyle/>
        <a:p>
          <a:endParaRPr lang="en-US"/>
        </a:p>
      </dgm:t>
    </dgm:pt>
    <dgm:pt modelId="{0711D562-5471-4FB0-98EC-844C0C362F43}" type="sibTrans" cxnId="{632D083C-8942-46D3-B422-190C062B0BA4}">
      <dgm:prSet/>
      <dgm:spPr/>
      <dgm:t>
        <a:bodyPr/>
        <a:lstStyle/>
        <a:p>
          <a:endParaRPr lang="en-US"/>
        </a:p>
      </dgm:t>
    </dgm:pt>
    <dgm:pt modelId="{0E4DBC59-7D7D-47F2-9521-6ECD4E479CD6}">
      <dgm:prSet/>
      <dgm:spPr/>
      <dgm:t>
        <a:bodyPr/>
        <a:lstStyle/>
        <a:p>
          <a:r>
            <a:rPr lang="es-MX"/>
            <a:t>Este es una de las páginas web más populares. En esta categoría entran las páginas de noticias o las que se dedican a temáticas específicas: belleza, salud, tecnología, medicina, entre muchos otros temas. En este caso el principal producto que se comercializa es el contenido.</a:t>
          </a:r>
          <a:br>
            <a:rPr lang="es-GT"/>
          </a:br>
          <a:endParaRPr lang="en-US"/>
        </a:p>
      </dgm:t>
    </dgm:pt>
    <dgm:pt modelId="{F230B881-5205-470A-8A0D-0E91EBCC2EE7}" type="parTrans" cxnId="{531C2A93-0EFA-4C8A-833A-3AF1E92094BA}">
      <dgm:prSet/>
      <dgm:spPr/>
      <dgm:t>
        <a:bodyPr/>
        <a:lstStyle/>
        <a:p>
          <a:endParaRPr lang="en-US"/>
        </a:p>
      </dgm:t>
    </dgm:pt>
    <dgm:pt modelId="{2C02A1EA-5763-4BD7-89D5-68FE50E99D79}" type="sibTrans" cxnId="{531C2A93-0EFA-4C8A-833A-3AF1E92094BA}">
      <dgm:prSet/>
      <dgm:spPr/>
      <dgm:t>
        <a:bodyPr/>
        <a:lstStyle/>
        <a:p>
          <a:endParaRPr lang="en-US"/>
        </a:p>
      </dgm:t>
    </dgm:pt>
    <dgm:pt modelId="{0C1CB39D-302C-4E58-AFE3-014D8C2EA9B2}" type="pres">
      <dgm:prSet presAssocID="{E179B4B6-5AA6-4280-A3D0-1C507EEC2E13}" presName="root" presStyleCnt="0">
        <dgm:presLayoutVars>
          <dgm:dir/>
          <dgm:resizeHandles val="exact"/>
        </dgm:presLayoutVars>
      </dgm:prSet>
      <dgm:spPr/>
    </dgm:pt>
    <dgm:pt modelId="{674BF03D-2AE4-4ACE-A741-924F3DB0B390}" type="pres">
      <dgm:prSet presAssocID="{8ADAFEDA-6914-40E7-8DEC-D70FEE44ECE4}" presName="compNode" presStyleCnt="0"/>
      <dgm:spPr/>
    </dgm:pt>
    <dgm:pt modelId="{B7072048-67D3-4854-ACE4-D873F75C7572}" type="pres">
      <dgm:prSet presAssocID="{8ADAFEDA-6914-40E7-8DEC-D70FEE44ECE4}" presName="bgRect" presStyleLbl="bgShp" presStyleIdx="0" presStyleCnt="2"/>
      <dgm:spPr/>
    </dgm:pt>
    <dgm:pt modelId="{AECB7ED2-B4C4-40D8-869A-A3D9301C1E81}" type="pres">
      <dgm:prSet presAssocID="{8ADAFEDA-6914-40E7-8DEC-D70FEE44EC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0CDA50F-33AF-489B-921B-2C5E93B84DD5}" type="pres">
      <dgm:prSet presAssocID="{8ADAFEDA-6914-40E7-8DEC-D70FEE44ECE4}" presName="spaceRect" presStyleCnt="0"/>
      <dgm:spPr/>
    </dgm:pt>
    <dgm:pt modelId="{77FBD28A-6A31-4624-8AD4-6EC21C918252}" type="pres">
      <dgm:prSet presAssocID="{8ADAFEDA-6914-40E7-8DEC-D70FEE44ECE4}" presName="parTx" presStyleLbl="revTx" presStyleIdx="0" presStyleCnt="2">
        <dgm:presLayoutVars>
          <dgm:chMax val="0"/>
          <dgm:chPref val="0"/>
        </dgm:presLayoutVars>
      </dgm:prSet>
      <dgm:spPr/>
    </dgm:pt>
    <dgm:pt modelId="{890197B6-A374-4131-83E4-74F29311BF17}" type="pres">
      <dgm:prSet presAssocID="{0711D562-5471-4FB0-98EC-844C0C362F43}" presName="sibTrans" presStyleCnt="0"/>
      <dgm:spPr/>
    </dgm:pt>
    <dgm:pt modelId="{F428EC09-5007-456F-9906-48779C060B46}" type="pres">
      <dgm:prSet presAssocID="{0E4DBC59-7D7D-47F2-9521-6ECD4E479CD6}" presName="compNode" presStyleCnt="0"/>
      <dgm:spPr/>
    </dgm:pt>
    <dgm:pt modelId="{965F29EA-8E75-476C-83E7-D9C04F865CBA}" type="pres">
      <dgm:prSet presAssocID="{0E4DBC59-7D7D-47F2-9521-6ECD4E479CD6}" presName="bgRect" presStyleLbl="bgShp" presStyleIdx="1" presStyleCnt="2"/>
      <dgm:spPr/>
    </dgm:pt>
    <dgm:pt modelId="{0648050E-18DB-4C72-BBBE-729014D506FB}" type="pres">
      <dgm:prSet presAssocID="{0E4DBC59-7D7D-47F2-9521-6ECD4E479C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A3C49825-1755-4F46-9123-233D05818854}" type="pres">
      <dgm:prSet presAssocID="{0E4DBC59-7D7D-47F2-9521-6ECD4E479CD6}" presName="spaceRect" presStyleCnt="0"/>
      <dgm:spPr/>
    </dgm:pt>
    <dgm:pt modelId="{3D806C05-8A2E-45A4-8807-9B3E1D58042B}" type="pres">
      <dgm:prSet presAssocID="{0E4DBC59-7D7D-47F2-9521-6ECD4E479C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62D170E-8A6E-4B4C-AD7D-7A1FD6EF8151}" type="presOf" srcId="{8ADAFEDA-6914-40E7-8DEC-D70FEE44ECE4}" destId="{77FBD28A-6A31-4624-8AD4-6EC21C918252}" srcOrd="0" destOrd="0" presId="urn:microsoft.com/office/officeart/2018/2/layout/IconVerticalSolidList"/>
    <dgm:cxn modelId="{5E2C9A18-1D4A-4255-AEE1-2FECEFD4F7CF}" type="presOf" srcId="{E179B4B6-5AA6-4280-A3D0-1C507EEC2E13}" destId="{0C1CB39D-302C-4E58-AFE3-014D8C2EA9B2}" srcOrd="0" destOrd="0" presId="urn:microsoft.com/office/officeart/2018/2/layout/IconVerticalSolidList"/>
    <dgm:cxn modelId="{632D083C-8942-46D3-B422-190C062B0BA4}" srcId="{E179B4B6-5AA6-4280-A3D0-1C507EEC2E13}" destId="{8ADAFEDA-6914-40E7-8DEC-D70FEE44ECE4}" srcOrd="0" destOrd="0" parTransId="{8330EF6F-2477-4CAF-8E30-05C7B987D8E3}" sibTransId="{0711D562-5471-4FB0-98EC-844C0C362F43}"/>
    <dgm:cxn modelId="{E3E34648-343E-4C02-B96F-44080B904080}" type="presOf" srcId="{0E4DBC59-7D7D-47F2-9521-6ECD4E479CD6}" destId="{3D806C05-8A2E-45A4-8807-9B3E1D58042B}" srcOrd="0" destOrd="0" presId="urn:microsoft.com/office/officeart/2018/2/layout/IconVerticalSolidList"/>
    <dgm:cxn modelId="{531C2A93-0EFA-4C8A-833A-3AF1E92094BA}" srcId="{E179B4B6-5AA6-4280-A3D0-1C507EEC2E13}" destId="{0E4DBC59-7D7D-47F2-9521-6ECD4E479CD6}" srcOrd="1" destOrd="0" parTransId="{F230B881-5205-470A-8A0D-0E91EBCC2EE7}" sibTransId="{2C02A1EA-5763-4BD7-89D5-68FE50E99D79}"/>
    <dgm:cxn modelId="{35164556-B24C-4491-99CF-4F31D97CDE26}" type="presParOf" srcId="{0C1CB39D-302C-4E58-AFE3-014D8C2EA9B2}" destId="{674BF03D-2AE4-4ACE-A741-924F3DB0B390}" srcOrd="0" destOrd="0" presId="urn:microsoft.com/office/officeart/2018/2/layout/IconVerticalSolidList"/>
    <dgm:cxn modelId="{34067D62-311D-44A4-BBAE-C41138CF19C7}" type="presParOf" srcId="{674BF03D-2AE4-4ACE-A741-924F3DB0B390}" destId="{B7072048-67D3-4854-ACE4-D873F75C7572}" srcOrd="0" destOrd="0" presId="urn:microsoft.com/office/officeart/2018/2/layout/IconVerticalSolidList"/>
    <dgm:cxn modelId="{D22458C9-3281-4E12-98B0-0643B83594E0}" type="presParOf" srcId="{674BF03D-2AE4-4ACE-A741-924F3DB0B390}" destId="{AECB7ED2-B4C4-40D8-869A-A3D9301C1E81}" srcOrd="1" destOrd="0" presId="urn:microsoft.com/office/officeart/2018/2/layout/IconVerticalSolidList"/>
    <dgm:cxn modelId="{F4B3DE2A-645F-49F9-AF8E-210E3A5678F6}" type="presParOf" srcId="{674BF03D-2AE4-4ACE-A741-924F3DB0B390}" destId="{C0CDA50F-33AF-489B-921B-2C5E93B84DD5}" srcOrd="2" destOrd="0" presId="urn:microsoft.com/office/officeart/2018/2/layout/IconVerticalSolidList"/>
    <dgm:cxn modelId="{7B70D0C3-EAD2-491E-86EE-B77D42D345FC}" type="presParOf" srcId="{674BF03D-2AE4-4ACE-A741-924F3DB0B390}" destId="{77FBD28A-6A31-4624-8AD4-6EC21C918252}" srcOrd="3" destOrd="0" presId="urn:microsoft.com/office/officeart/2018/2/layout/IconVerticalSolidList"/>
    <dgm:cxn modelId="{9932CE5E-2BAC-4CBA-84EA-D2817EEA6EF6}" type="presParOf" srcId="{0C1CB39D-302C-4E58-AFE3-014D8C2EA9B2}" destId="{890197B6-A374-4131-83E4-74F29311BF17}" srcOrd="1" destOrd="0" presId="urn:microsoft.com/office/officeart/2018/2/layout/IconVerticalSolidList"/>
    <dgm:cxn modelId="{FFDAC70D-0CBD-4EF3-9AF3-BDD23867E6BC}" type="presParOf" srcId="{0C1CB39D-302C-4E58-AFE3-014D8C2EA9B2}" destId="{F428EC09-5007-456F-9906-48779C060B46}" srcOrd="2" destOrd="0" presId="urn:microsoft.com/office/officeart/2018/2/layout/IconVerticalSolidList"/>
    <dgm:cxn modelId="{5BD76C59-D71F-4A45-AE38-95D9E100C984}" type="presParOf" srcId="{F428EC09-5007-456F-9906-48779C060B46}" destId="{965F29EA-8E75-476C-83E7-D9C04F865CBA}" srcOrd="0" destOrd="0" presId="urn:microsoft.com/office/officeart/2018/2/layout/IconVerticalSolidList"/>
    <dgm:cxn modelId="{28E81AED-FF5D-4389-8295-A4DBEA8B6A60}" type="presParOf" srcId="{F428EC09-5007-456F-9906-48779C060B46}" destId="{0648050E-18DB-4C72-BBBE-729014D506FB}" srcOrd="1" destOrd="0" presId="urn:microsoft.com/office/officeart/2018/2/layout/IconVerticalSolidList"/>
    <dgm:cxn modelId="{87E41254-9DC9-401A-A69C-9013F4AA1FD3}" type="presParOf" srcId="{F428EC09-5007-456F-9906-48779C060B46}" destId="{A3C49825-1755-4F46-9123-233D05818854}" srcOrd="2" destOrd="0" presId="urn:microsoft.com/office/officeart/2018/2/layout/IconVerticalSolidList"/>
    <dgm:cxn modelId="{0D153FF9-73C7-4DE8-B42B-D6C3D8241E29}" type="presParOf" srcId="{F428EC09-5007-456F-9906-48779C060B46}" destId="{3D806C05-8A2E-45A4-8807-9B3E1D5804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C04633-D99F-4600-A024-2EE05EF50B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1D1A494-1139-4507-9116-9287B23857AD}">
      <dgm:prSet/>
      <dgm:spPr/>
      <dgm:t>
        <a:bodyPr/>
        <a:lstStyle/>
        <a:p>
          <a:r>
            <a:rPr lang="es-GT" b="1"/>
            <a:t>Wikis</a:t>
          </a:r>
          <a:endParaRPr lang="en-US"/>
        </a:p>
      </dgm:t>
    </dgm:pt>
    <dgm:pt modelId="{BAF7A07D-ED6D-41F9-8812-B0B1A80C2D07}" type="parTrans" cxnId="{8E20721B-0876-403F-A342-0BE3639BCA71}">
      <dgm:prSet/>
      <dgm:spPr/>
      <dgm:t>
        <a:bodyPr/>
        <a:lstStyle/>
        <a:p>
          <a:endParaRPr lang="en-US"/>
        </a:p>
      </dgm:t>
    </dgm:pt>
    <dgm:pt modelId="{D3A46428-21F8-481B-BD27-423A215F90DD}" type="sibTrans" cxnId="{8E20721B-0876-403F-A342-0BE3639BCA71}">
      <dgm:prSet/>
      <dgm:spPr/>
      <dgm:t>
        <a:bodyPr/>
        <a:lstStyle/>
        <a:p>
          <a:endParaRPr lang="en-US"/>
        </a:p>
      </dgm:t>
    </dgm:pt>
    <dgm:pt modelId="{5A95985F-3AB1-4BB6-953B-71580F69FEA3}">
      <dgm:prSet/>
      <dgm:spPr/>
      <dgm:t>
        <a:bodyPr/>
        <a:lstStyle/>
        <a:p>
          <a:r>
            <a:rPr lang="es-MX"/>
            <a:t>Estas son páginas enciclopedias sociales en las que una comunidad de autores sube y corrige información. Es una web colaborativa en la que poco a poco se va generando una enorme base de datos sobre temas específicos. La página web más famosa con este formato es Wikipedia.</a:t>
          </a:r>
          <a:endParaRPr lang="en-US"/>
        </a:p>
      </dgm:t>
    </dgm:pt>
    <dgm:pt modelId="{2BA96F5F-6959-4886-84B2-0938172EE3B0}" type="parTrans" cxnId="{B9549505-5DA2-4EBA-96B1-0A0AC783A616}">
      <dgm:prSet/>
      <dgm:spPr/>
      <dgm:t>
        <a:bodyPr/>
        <a:lstStyle/>
        <a:p>
          <a:endParaRPr lang="en-US"/>
        </a:p>
      </dgm:t>
    </dgm:pt>
    <dgm:pt modelId="{DFBB1287-DA3E-4C1F-B6CE-BAD95988D758}" type="sibTrans" cxnId="{B9549505-5DA2-4EBA-96B1-0A0AC783A616}">
      <dgm:prSet/>
      <dgm:spPr/>
      <dgm:t>
        <a:bodyPr/>
        <a:lstStyle/>
        <a:p>
          <a:endParaRPr lang="en-US"/>
        </a:p>
      </dgm:t>
    </dgm:pt>
    <dgm:pt modelId="{FC262D4B-AE3B-421D-8FF5-455836B3DD55}" type="pres">
      <dgm:prSet presAssocID="{65C04633-D99F-4600-A024-2EE05EF50BA6}" presName="root" presStyleCnt="0">
        <dgm:presLayoutVars>
          <dgm:dir/>
          <dgm:resizeHandles val="exact"/>
        </dgm:presLayoutVars>
      </dgm:prSet>
      <dgm:spPr/>
    </dgm:pt>
    <dgm:pt modelId="{10319B2C-1C78-4378-BEE1-86CFF0F2C626}" type="pres">
      <dgm:prSet presAssocID="{E1D1A494-1139-4507-9116-9287B23857AD}" presName="compNode" presStyleCnt="0"/>
      <dgm:spPr/>
    </dgm:pt>
    <dgm:pt modelId="{E42F7D45-FF54-445C-994F-DAA56AC9422B}" type="pres">
      <dgm:prSet presAssocID="{E1D1A494-1139-4507-9116-9287B23857AD}" presName="bgRect" presStyleLbl="bgShp" presStyleIdx="0" presStyleCnt="2"/>
      <dgm:spPr/>
    </dgm:pt>
    <dgm:pt modelId="{DDDC8C1E-EE5F-4B5F-989E-B1951E400135}" type="pres">
      <dgm:prSet presAssocID="{E1D1A494-1139-4507-9116-9287B23857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B78E1041-3308-43F0-A097-0979B57AB44C}" type="pres">
      <dgm:prSet presAssocID="{E1D1A494-1139-4507-9116-9287B23857AD}" presName="spaceRect" presStyleCnt="0"/>
      <dgm:spPr/>
    </dgm:pt>
    <dgm:pt modelId="{76059EF8-22C0-42F1-8F63-42FDE08D9530}" type="pres">
      <dgm:prSet presAssocID="{E1D1A494-1139-4507-9116-9287B23857AD}" presName="parTx" presStyleLbl="revTx" presStyleIdx="0" presStyleCnt="2">
        <dgm:presLayoutVars>
          <dgm:chMax val="0"/>
          <dgm:chPref val="0"/>
        </dgm:presLayoutVars>
      </dgm:prSet>
      <dgm:spPr/>
    </dgm:pt>
    <dgm:pt modelId="{BDEFBE70-FDB9-48F1-A9E2-5360FBD63AB9}" type="pres">
      <dgm:prSet presAssocID="{D3A46428-21F8-481B-BD27-423A215F90DD}" presName="sibTrans" presStyleCnt="0"/>
      <dgm:spPr/>
    </dgm:pt>
    <dgm:pt modelId="{109929C5-8358-4780-9E96-89B95AFCA66E}" type="pres">
      <dgm:prSet presAssocID="{5A95985F-3AB1-4BB6-953B-71580F69FEA3}" presName="compNode" presStyleCnt="0"/>
      <dgm:spPr/>
    </dgm:pt>
    <dgm:pt modelId="{A78915F6-3102-4CDC-86F8-C993F5CBFCEA}" type="pres">
      <dgm:prSet presAssocID="{5A95985F-3AB1-4BB6-953B-71580F69FEA3}" presName="bgRect" presStyleLbl="bgShp" presStyleIdx="1" presStyleCnt="2"/>
      <dgm:spPr/>
    </dgm:pt>
    <dgm:pt modelId="{5F29D293-764E-4D0D-91FF-1CD07D19FE58}" type="pres">
      <dgm:prSet presAssocID="{5A95985F-3AB1-4BB6-953B-71580F69FE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443B7106-E397-45CF-AADE-A4A8D5769D01}" type="pres">
      <dgm:prSet presAssocID="{5A95985F-3AB1-4BB6-953B-71580F69FEA3}" presName="spaceRect" presStyleCnt="0"/>
      <dgm:spPr/>
    </dgm:pt>
    <dgm:pt modelId="{9CB52836-31C7-4B5A-A2F9-7F620C681038}" type="pres">
      <dgm:prSet presAssocID="{5A95985F-3AB1-4BB6-953B-71580F69FEA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9549505-5DA2-4EBA-96B1-0A0AC783A616}" srcId="{65C04633-D99F-4600-A024-2EE05EF50BA6}" destId="{5A95985F-3AB1-4BB6-953B-71580F69FEA3}" srcOrd="1" destOrd="0" parTransId="{2BA96F5F-6959-4886-84B2-0938172EE3B0}" sibTransId="{DFBB1287-DA3E-4C1F-B6CE-BAD95988D758}"/>
    <dgm:cxn modelId="{8FBB2812-8A2E-4A45-8307-752AFD1F7DEA}" type="presOf" srcId="{65C04633-D99F-4600-A024-2EE05EF50BA6}" destId="{FC262D4B-AE3B-421D-8FF5-455836B3DD55}" srcOrd="0" destOrd="0" presId="urn:microsoft.com/office/officeart/2018/2/layout/IconVerticalSolidList"/>
    <dgm:cxn modelId="{8E20721B-0876-403F-A342-0BE3639BCA71}" srcId="{65C04633-D99F-4600-A024-2EE05EF50BA6}" destId="{E1D1A494-1139-4507-9116-9287B23857AD}" srcOrd="0" destOrd="0" parTransId="{BAF7A07D-ED6D-41F9-8812-B0B1A80C2D07}" sibTransId="{D3A46428-21F8-481B-BD27-423A215F90DD}"/>
    <dgm:cxn modelId="{D5ABA85B-90A0-427C-AD43-FC107C9EA29C}" type="presOf" srcId="{E1D1A494-1139-4507-9116-9287B23857AD}" destId="{76059EF8-22C0-42F1-8F63-42FDE08D9530}" srcOrd="0" destOrd="0" presId="urn:microsoft.com/office/officeart/2018/2/layout/IconVerticalSolidList"/>
    <dgm:cxn modelId="{058658B8-1F2F-4D2A-99C6-C223F562B50E}" type="presOf" srcId="{5A95985F-3AB1-4BB6-953B-71580F69FEA3}" destId="{9CB52836-31C7-4B5A-A2F9-7F620C681038}" srcOrd="0" destOrd="0" presId="urn:microsoft.com/office/officeart/2018/2/layout/IconVerticalSolidList"/>
    <dgm:cxn modelId="{3A5F2938-A776-4DBD-A58F-33F312ADF1BC}" type="presParOf" srcId="{FC262D4B-AE3B-421D-8FF5-455836B3DD55}" destId="{10319B2C-1C78-4378-BEE1-86CFF0F2C626}" srcOrd="0" destOrd="0" presId="urn:microsoft.com/office/officeart/2018/2/layout/IconVerticalSolidList"/>
    <dgm:cxn modelId="{9750595E-D361-4F6D-9ADE-82A7BB295667}" type="presParOf" srcId="{10319B2C-1C78-4378-BEE1-86CFF0F2C626}" destId="{E42F7D45-FF54-445C-994F-DAA56AC9422B}" srcOrd="0" destOrd="0" presId="urn:microsoft.com/office/officeart/2018/2/layout/IconVerticalSolidList"/>
    <dgm:cxn modelId="{C8370A4A-E609-484B-AF7B-2ECBCDC0C055}" type="presParOf" srcId="{10319B2C-1C78-4378-BEE1-86CFF0F2C626}" destId="{DDDC8C1E-EE5F-4B5F-989E-B1951E400135}" srcOrd="1" destOrd="0" presId="urn:microsoft.com/office/officeart/2018/2/layout/IconVerticalSolidList"/>
    <dgm:cxn modelId="{DFB32670-A42F-4215-BDD3-8859520DEE2D}" type="presParOf" srcId="{10319B2C-1C78-4378-BEE1-86CFF0F2C626}" destId="{B78E1041-3308-43F0-A097-0979B57AB44C}" srcOrd="2" destOrd="0" presId="urn:microsoft.com/office/officeart/2018/2/layout/IconVerticalSolidList"/>
    <dgm:cxn modelId="{6701C7B5-C884-4669-B566-527554489162}" type="presParOf" srcId="{10319B2C-1C78-4378-BEE1-86CFF0F2C626}" destId="{76059EF8-22C0-42F1-8F63-42FDE08D9530}" srcOrd="3" destOrd="0" presId="urn:microsoft.com/office/officeart/2018/2/layout/IconVerticalSolidList"/>
    <dgm:cxn modelId="{F7F72323-4FBE-4305-AC84-1B97826CB522}" type="presParOf" srcId="{FC262D4B-AE3B-421D-8FF5-455836B3DD55}" destId="{BDEFBE70-FDB9-48F1-A9E2-5360FBD63AB9}" srcOrd="1" destOrd="0" presId="urn:microsoft.com/office/officeart/2018/2/layout/IconVerticalSolidList"/>
    <dgm:cxn modelId="{CBCA4990-D7DA-47A8-9321-5BE47E2598E2}" type="presParOf" srcId="{FC262D4B-AE3B-421D-8FF5-455836B3DD55}" destId="{109929C5-8358-4780-9E96-89B95AFCA66E}" srcOrd="2" destOrd="0" presId="urn:microsoft.com/office/officeart/2018/2/layout/IconVerticalSolidList"/>
    <dgm:cxn modelId="{D8F878DC-971E-48A1-B7A9-21C54F837AD9}" type="presParOf" srcId="{109929C5-8358-4780-9E96-89B95AFCA66E}" destId="{A78915F6-3102-4CDC-86F8-C993F5CBFCEA}" srcOrd="0" destOrd="0" presId="urn:microsoft.com/office/officeart/2018/2/layout/IconVerticalSolidList"/>
    <dgm:cxn modelId="{88F9705C-1ED8-4D04-8925-5DC6E6A8AC80}" type="presParOf" srcId="{109929C5-8358-4780-9E96-89B95AFCA66E}" destId="{5F29D293-764E-4D0D-91FF-1CD07D19FE58}" srcOrd="1" destOrd="0" presId="urn:microsoft.com/office/officeart/2018/2/layout/IconVerticalSolidList"/>
    <dgm:cxn modelId="{4B82006D-EC67-47B0-9E19-14C82D4B3B28}" type="presParOf" srcId="{109929C5-8358-4780-9E96-89B95AFCA66E}" destId="{443B7106-E397-45CF-AADE-A4A8D5769D01}" srcOrd="2" destOrd="0" presId="urn:microsoft.com/office/officeart/2018/2/layout/IconVerticalSolidList"/>
    <dgm:cxn modelId="{2F454E59-1624-4F1D-AFDA-EA085510FF9C}" type="presParOf" srcId="{109929C5-8358-4780-9E96-89B95AFCA66E}" destId="{9CB52836-31C7-4B5A-A2F9-7F620C6810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E4CC4-F404-49C9-82C2-5F4D599AF402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82EBC-BBB5-42C3-9ECA-743A3C1A84E5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54057-BDBE-49B8-9BDA-51C17140F4C7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/>
            <a:t>SITIO WEB ORIENTADO A LA CONSTRUCCIÓN DE MARCA</a:t>
          </a:r>
          <a:endParaRPr lang="en-US" sz="1600" kern="1200"/>
        </a:p>
      </dsp:txBody>
      <dsp:txXfrm>
        <a:off x="1887643" y="885258"/>
        <a:ext cx="4402582" cy="1634323"/>
      </dsp:txXfrm>
    </dsp:sp>
    <dsp:sp modelId="{87C5C236-DE9C-49CC-90E5-F1DA6C9BA1E9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6CAC1-D09E-4F5C-B85F-A2D8BCE67B74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118EF-1D7B-4622-8C8A-891B6DB35328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Se orienta a fomentar el conocimiento de la marca y sus valores. Se trata de una web corporativa donde los esfuerzos se centran en dar a conocer la actividad de la empresa.</a:t>
          </a:r>
          <a:endParaRPr lang="en-US" sz="1600" kern="1200"/>
        </a:p>
      </dsp:txBody>
      <dsp:txXfrm>
        <a:off x="1887643" y="2928162"/>
        <a:ext cx="4402582" cy="163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C2C7-BD95-4BD3-A71E-B098986336CA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A6DB6-E51A-45CE-9FC7-A024FFA3AB8A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5C5DB-1E1A-492B-AD13-992C4B60B772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SITIO WEB ORIENTADO A OFRECER SERVICIOS Y CONSTRUIR RELACIONES</a:t>
          </a:r>
          <a:endParaRPr lang="en-US" sz="1400" kern="1200"/>
        </a:p>
      </dsp:txBody>
      <dsp:txXfrm>
        <a:off x="1797316" y="665"/>
        <a:ext cx="4492909" cy="1556118"/>
      </dsp:txXfrm>
    </dsp:sp>
    <dsp:sp modelId="{23C414C5-BE9E-4A3E-8459-E3C7A4FD3037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B1242-4244-40CC-8999-2C220C18872E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46A66-F504-4D5A-B109-AB8B4AA2E356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Se trata de sitios que no ofrecen la posibilidad de comprar online, pero si proveen  información para estimular las ventas de estos o la adquisición de servicios en otros canales. Es ideal para incluir información comercial de nuestro negocio.</a:t>
          </a:r>
          <a:endParaRPr lang="en-US" sz="1400" kern="1200"/>
        </a:p>
      </dsp:txBody>
      <dsp:txXfrm>
        <a:off x="1797316" y="1945813"/>
        <a:ext cx="4492909" cy="1556118"/>
      </dsp:txXfrm>
    </dsp:sp>
    <dsp:sp modelId="{32C0788C-AE2B-4B8A-818E-7CC1D0825736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32D2-5692-4D45-A7BB-778041E0B0F6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B590C-B1DF-41F8-9B52-710621EE0B1E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ejemplo sería el servicio que ofrece una asesoría fiscal, servicios de educación, un entrenador personal o un Estudio de Pilates.</a:t>
          </a:r>
          <a:endParaRPr lang="en-US" sz="1400" kern="1200"/>
        </a:p>
      </dsp:txBody>
      <dsp:txXfrm>
        <a:off x="1797316" y="3890961"/>
        <a:ext cx="4492909" cy="1556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C6D1E-D433-4092-BB66-43FE6EA5520B}">
      <dsp:nvSpPr>
        <dsp:cNvPr id="0" name=""/>
        <dsp:cNvSpPr/>
      </dsp:nvSpPr>
      <dsp:spPr>
        <a:xfrm>
          <a:off x="0" y="529894"/>
          <a:ext cx="6290226" cy="17687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08508-AD49-4A97-87AF-71AD529CCB9B}">
      <dsp:nvSpPr>
        <dsp:cNvPr id="0" name=""/>
        <dsp:cNvSpPr/>
      </dsp:nvSpPr>
      <dsp:spPr>
        <a:xfrm>
          <a:off x="535058" y="927872"/>
          <a:ext cx="972833" cy="9728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B3145-E454-476D-9466-6C729F33DFE4}">
      <dsp:nvSpPr>
        <dsp:cNvPr id="0" name=""/>
        <dsp:cNvSpPr/>
      </dsp:nvSpPr>
      <dsp:spPr>
        <a:xfrm>
          <a:off x="2042950" y="529894"/>
          <a:ext cx="4124601" cy="198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596" tIns="210596" rIns="210596" bIns="21059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TIENDA ONLINE</a:t>
          </a:r>
          <a:endParaRPr lang="en-US" sz="1400" kern="1200"/>
        </a:p>
      </dsp:txBody>
      <dsp:txXfrm>
        <a:off x="2042950" y="529894"/>
        <a:ext cx="4124601" cy="1989886"/>
      </dsp:txXfrm>
    </dsp:sp>
    <dsp:sp modelId="{C001A394-A4F8-4426-A89A-3EA343B34CDB}">
      <dsp:nvSpPr>
        <dsp:cNvPr id="0" name=""/>
        <dsp:cNvSpPr/>
      </dsp:nvSpPr>
      <dsp:spPr>
        <a:xfrm>
          <a:off x="0" y="2927963"/>
          <a:ext cx="6290226" cy="1768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520C8-1A54-42EB-822B-D35115687228}">
      <dsp:nvSpPr>
        <dsp:cNvPr id="0" name=""/>
        <dsp:cNvSpPr/>
      </dsp:nvSpPr>
      <dsp:spPr>
        <a:xfrm>
          <a:off x="535058" y="3325940"/>
          <a:ext cx="972833" cy="972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6A36A-F4C3-452F-BD14-E89AB2D791F6}">
      <dsp:nvSpPr>
        <dsp:cNvPr id="0" name=""/>
        <dsp:cNvSpPr/>
      </dsp:nvSpPr>
      <dsp:spPr>
        <a:xfrm>
          <a:off x="2042950" y="2927963"/>
          <a:ext cx="4124601" cy="198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596" tIns="210596" rIns="210596" bIns="21059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O también llamado </a:t>
          </a:r>
          <a:r>
            <a:rPr lang="es-MX" sz="1400" b="1" kern="1200"/>
            <a:t>comercio electrónico</a:t>
          </a:r>
          <a:r>
            <a:rPr lang="es-MX" sz="1400" kern="1200"/>
            <a:t>, este tipo de web da la posibilidad de incluir  productos y estos están disponibles para ser vendidos o comprados  a través  internet. El e-commerce ha llegado para quedarse y cada vez son más los consumidores que prefieren hacer sus compras desde la comodidad de su casa.</a:t>
          </a:r>
          <a:endParaRPr lang="en-US" sz="1400" kern="1200"/>
        </a:p>
      </dsp:txBody>
      <dsp:txXfrm>
        <a:off x="2042950" y="2927963"/>
        <a:ext cx="4124601" cy="1989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9582D-0EA1-4715-90A0-08222A0EDEB3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175C4-263A-4DCF-AA05-4DC79BD37E5F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DC177-7064-4DA6-8C07-5D7A59BD6A08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/>
            <a:t>EL BLOG</a:t>
          </a:r>
          <a:endParaRPr lang="en-US" sz="1600" kern="1200"/>
        </a:p>
      </dsp:txBody>
      <dsp:txXfrm>
        <a:off x="1887643" y="885258"/>
        <a:ext cx="4402582" cy="1634323"/>
      </dsp:txXfrm>
    </dsp:sp>
    <dsp:sp modelId="{B224C5BC-FD23-4BF5-A074-BE3528E6A2C8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F3710-6104-4924-AACE-BE1381A67E7E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902A-8283-4E35-BBB7-A6EE12B06ED8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Este tipo de web es recomendable si la intención principal es generar contenido de manera asidua y fluida, tratando temas específicos. Soy muy populares los blogs de viajes o de moda.</a:t>
          </a:r>
          <a:endParaRPr lang="en-US" sz="1600" kern="1200"/>
        </a:p>
      </dsp:txBody>
      <dsp:txXfrm>
        <a:off x="1887643" y="2928162"/>
        <a:ext cx="4402582" cy="16343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4290-C72C-489A-98D8-A9C520502D32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DA456-F355-4541-8C90-CF31BAE43EC3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92603-7D19-444E-9322-AD7EBF271F42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/>
            <a:t>PUBLICADORES, PORTALES Y SITIOS WEB DE MEDIOS</a:t>
          </a:r>
          <a:endParaRPr lang="en-US" sz="2100" kern="1200"/>
        </a:p>
      </dsp:txBody>
      <dsp:txXfrm>
        <a:off x="1887643" y="885258"/>
        <a:ext cx="4402582" cy="1634323"/>
      </dsp:txXfrm>
    </dsp:sp>
    <dsp:sp modelId="{353C02A2-F966-4DD4-B507-00FCC7A8A01B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70A65-D3A8-4A2B-A082-71BD6663C846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7F1A-4FDB-4524-B81F-004E825A5F62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Son sitios que proveen de información, noticias o entretenimiento sobre distintas temáticas o materias.</a:t>
          </a:r>
          <a:endParaRPr lang="en-US" sz="2100" kern="1200"/>
        </a:p>
      </dsp:txBody>
      <dsp:txXfrm>
        <a:off x="1887643" y="2928162"/>
        <a:ext cx="4402582" cy="16343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56740-8B80-42CA-8F41-60A27BC9EDE8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6FA89-B553-4B08-B0B4-A3FA728639DE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2BAC4-DCE8-4A78-B668-757741464ECA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/>
            <a:t>FORO</a:t>
          </a:r>
          <a:endParaRPr lang="en-US" sz="2000" kern="1200"/>
        </a:p>
      </dsp:txBody>
      <dsp:txXfrm>
        <a:off x="1887643" y="885258"/>
        <a:ext cx="4402582" cy="1634323"/>
      </dsp:txXfrm>
    </dsp:sp>
    <dsp:sp modelId="{A80641DD-D23A-4AAB-BCBE-C1E458860F60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F085E-4ED4-4DCE-AB8C-0D2BB99F0A9D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CC9DE-388E-4A99-872F-697562868C9C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Se trata de una web en la que los visitantes tienen la posibilidad de hablar de temas concretos e interactuar entre ellos.</a:t>
          </a:r>
          <a:endParaRPr lang="en-US" sz="2000" kern="1200"/>
        </a:p>
      </dsp:txBody>
      <dsp:txXfrm>
        <a:off x="1887643" y="2928162"/>
        <a:ext cx="4402582" cy="1634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FF93A-FE4A-4705-8BA0-49B01B140A96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67E21-81AC-478A-BCB8-6A102C74F07E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A3F61-091C-4448-AA72-13CEB73BD75D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PORTFOLIOS</a:t>
          </a:r>
          <a:endParaRPr lang="en-US" sz="1400" kern="1200"/>
        </a:p>
      </dsp:txBody>
      <dsp:txXfrm>
        <a:off x="1887643" y="885258"/>
        <a:ext cx="4402582" cy="1634323"/>
      </dsp:txXfrm>
    </dsp:sp>
    <dsp:sp modelId="{951D8902-C7A1-42D8-AFB4-F099E0C9775D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B0D14-3F8C-4099-AA0C-AFF2A61BFB6F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F25D8-CEAD-4722-B76A-3D9569C84F94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portfolio es un sitio muy visual, consiste en  un muestrario de productos, trabajos o proyectos. Es muy utilizado por diseñadores, fotógrafos, arquitectos y en general profesionales de las artes. Ya sabéis… una imagen vale más que mil palabras.</a:t>
          </a:r>
          <a:endParaRPr lang="en-US" sz="1400" kern="1200"/>
        </a:p>
      </dsp:txBody>
      <dsp:txXfrm>
        <a:off x="1887643" y="2928162"/>
        <a:ext cx="4402582" cy="16343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72048-67D3-4854-ACE4-D873F75C7572}">
      <dsp:nvSpPr>
        <dsp:cNvPr id="0" name=""/>
        <dsp:cNvSpPr/>
      </dsp:nvSpPr>
      <dsp:spPr>
        <a:xfrm>
          <a:off x="0" y="529894"/>
          <a:ext cx="6290226" cy="17687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B7ED2-B4C4-40D8-869A-A3D9301C1E81}">
      <dsp:nvSpPr>
        <dsp:cNvPr id="0" name=""/>
        <dsp:cNvSpPr/>
      </dsp:nvSpPr>
      <dsp:spPr>
        <a:xfrm>
          <a:off x="535058" y="927872"/>
          <a:ext cx="972833" cy="9728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D28A-6A31-4624-8AD4-6EC21C918252}">
      <dsp:nvSpPr>
        <dsp:cNvPr id="0" name=""/>
        <dsp:cNvSpPr/>
      </dsp:nvSpPr>
      <dsp:spPr>
        <a:xfrm>
          <a:off x="2042950" y="529894"/>
          <a:ext cx="4124601" cy="198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596" tIns="210596" rIns="210596" bIns="21059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b="1" kern="1200"/>
            <a:t>Páginas de contenido</a:t>
          </a:r>
          <a:endParaRPr lang="en-US" sz="1400" kern="1200"/>
        </a:p>
      </dsp:txBody>
      <dsp:txXfrm>
        <a:off x="2042950" y="529894"/>
        <a:ext cx="4124601" cy="1989886"/>
      </dsp:txXfrm>
    </dsp:sp>
    <dsp:sp modelId="{965F29EA-8E75-476C-83E7-D9C04F865CBA}">
      <dsp:nvSpPr>
        <dsp:cNvPr id="0" name=""/>
        <dsp:cNvSpPr/>
      </dsp:nvSpPr>
      <dsp:spPr>
        <a:xfrm>
          <a:off x="0" y="2927963"/>
          <a:ext cx="6290226" cy="1768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8050E-18DB-4C72-BBBE-729014D506FB}">
      <dsp:nvSpPr>
        <dsp:cNvPr id="0" name=""/>
        <dsp:cNvSpPr/>
      </dsp:nvSpPr>
      <dsp:spPr>
        <a:xfrm>
          <a:off x="535058" y="3325940"/>
          <a:ext cx="972833" cy="972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06C05-8A2E-45A4-8807-9B3E1D58042B}">
      <dsp:nvSpPr>
        <dsp:cNvPr id="0" name=""/>
        <dsp:cNvSpPr/>
      </dsp:nvSpPr>
      <dsp:spPr>
        <a:xfrm>
          <a:off x="2042950" y="2927963"/>
          <a:ext cx="4124601" cy="198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596" tIns="210596" rIns="210596" bIns="21059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Este es una de las páginas web más populares. En esta categoría entran las páginas de noticias o las que se dedican a temáticas específicas: belleza, salud, tecnología, medicina, entre muchos otros temas. En este caso el principal producto que se comercializa es el contenido.</a:t>
          </a:r>
          <a:br>
            <a:rPr lang="es-GT" sz="1400" kern="1200"/>
          </a:br>
          <a:endParaRPr lang="en-US" sz="1400" kern="1200"/>
        </a:p>
      </dsp:txBody>
      <dsp:txXfrm>
        <a:off x="2042950" y="2927963"/>
        <a:ext cx="4124601" cy="19898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F7D45-FF54-445C-994F-DAA56AC9422B}">
      <dsp:nvSpPr>
        <dsp:cNvPr id="0" name=""/>
        <dsp:cNvSpPr/>
      </dsp:nvSpPr>
      <dsp:spPr>
        <a:xfrm>
          <a:off x="0" y="732040"/>
          <a:ext cx="6290226" cy="17875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8C1E-EE5F-4B5F-989E-B1951E400135}">
      <dsp:nvSpPr>
        <dsp:cNvPr id="0" name=""/>
        <dsp:cNvSpPr/>
      </dsp:nvSpPr>
      <dsp:spPr>
        <a:xfrm>
          <a:off x="540731" y="1134237"/>
          <a:ext cx="983147" cy="983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59EF8-22C0-42F1-8F63-42FDE08D9530}">
      <dsp:nvSpPr>
        <dsp:cNvPr id="0" name=""/>
        <dsp:cNvSpPr/>
      </dsp:nvSpPr>
      <dsp:spPr>
        <a:xfrm>
          <a:off x="2064610" y="732040"/>
          <a:ext cx="4225615" cy="178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81" tIns="189181" rIns="189181" bIns="18918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b="1" kern="1200"/>
            <a:t>Wikis</a:t>
          </a:r>
          <a:endParaRPr lang="en-US" sz="1400" kern="1200"/>
        </a:p>
      </dsp:txBody>
      <dsp:txXfrm>
        <a:off x="2064610" y="732040"/>
        <a:ext cx="4225615" cy="1787541"/>
      </dsp:txXfrm>
    </dsp:sp>
    <dsp:sp modelId="{A78915F6-3102-4CDC-86F8-C993F5CBFCEA}">
      <dsp:nvSpPr>
        <dsp:cNvPr id="0" name=""/>
        <dsp:cNvSpPr/>
      </dsp:nvSpPr>
      <dsp:spPr>
        <a:xfrm>
          <a:off x="0" y="2928162"/>
          <a:ext cx="6290226" cy="1787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9D293-764E-4D0D-91FF-1CD07D19FE58}">
      <dsp:nvSpPr>
        <dsp:cNvPr id="0" name=""/>
        <dsp:cNvSpPr/>
      </dsp:nvSpPr>
      <dsp:spPr>
        <a:xfrm>
          <a:off x="540731" y="3330359"/>
          <a:ext cx="983147" cy="9831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52836-31C7-4B5A-A2F9-7F620C681038}">
      <dsp:nvSpPr>
        <dsp:cNvPr id="0" name=""/>
        <dsp:cNvSpPr/>
      </dsp:nvSpPr>
      <dsp:spPr>
        <a:xfrm>
          <a:off x="2064610" y="2928162"/>
          <a:ext cx="4225615" cy="178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81" tIns="189181" rIns="189181" bIns="18918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Estas son páginas enciclopedias sociales en las que una comunidad de autores sube y corrige información. Es una web colaborativa en la que poco a poco se va generando una enorme base de datos sobre temas específicos. La página web más famosa con este formato es Wikipedia.</a:t>
          </a:r>
          <a:endParaRPr lang="en-US" sz="1400" kern="1200"/>
        </a:p>
      </dsp:txBody>
      <dsp:txXfrm>
        <a:off x="2064610" y="2928162"/>
        <a:ext cx="4225615" cy="178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1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27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04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4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0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2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2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5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thinkbig.com/herramientas-para-descubrir-la-tecnologia-de-una-pagina-we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clasificacion de los sitios web segun su funcionalidad">
            <a:extLst>
              <a:ext uri="{FF2B5EF4-FFF2-40B4-BE49-F238E27FC236}">
                <a16:creationId xmlns:a16="http://schemas.microsoft.com/office/drawing/2014/main" id="{396A9406-A705-49B2-A0BA-1684BC9DE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73CEEA-73BA-4BAE-842D-D5A68B2B1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s-MX" dirty="0"/>
              <a:t>Sitios web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45865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730373E-01EF-4906-AF0F-7BC94CCBE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97052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123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800F36-4118-446C-B111-F79FF6BD1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1972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05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9160FC1-6959-4BB1-8E7A-0CA07E8B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para tecnologias empleadas en un sitio web">
            <a:extLst>
              <a:ext uri="{FF2B5EF4-FFF2-40B4-BE49-F238E27FC236}">
                <a16:creationId xmlns:a16="http://schemas.microsoft.com/office/drawing/2014/main" id="{D6B2A1A9-E71A-40A5-B7BB-13E1BD4ADB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A31C02-2B5A-4F24-BC0C-9A71C87F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14139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b="1"/>
              <a:t>TECNOLOGÍAS EMPLEADAS EN UN SITIO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BABF5-4733-4ABF-98B4-C2EDE3FA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Qué servidor emplea</a:t>
            </a:r>
            <a:r>
              <a:rPr lang="en-US" sz="2000"/>
              <a:t>, qué gestor de contenidos, qué </a:t>
            </a:r>
            <a:r>
              <a:rPr lang="en-US" sz="2000" b="1"/>
              <a:t>temas y plugins.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30887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D993AC9-3A4A-4CF2-9BEF-8002E58F6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11">
            <a:extLst>
              <a:ext uri="{FF2B5EF4-FFF2-40B4-BE49-F238E27FC236}">
                <a16:creationId xmlns:a16="http://schemas.microsoft.com/office/drawing/2014/main" id="{DE4144AD-8278-4A35-8DF4-1629E289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 w="31750">
            <a:solidFill>
              <a:srgbClr val="FFFA94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C22902-133F-4A20-9485-A4EC7E40E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5631" y="873252"/>
            <a:ext cx="7600737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09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D993AC9-3A4A-4CF2-9BEF-8002E58F6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11">
            <a:extLst>
              <a:ext uri="{FF2B5EF4-FFF2-40B4-BE49-F238E27FC236}">
                <a16:creationId xmlns:a16="http://schemas.microsoft.com/office/drawing/2014/main" id="{DE4144AD-8278-4A35-8DF4-1629E289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 w="31750">
            <a:solidFill>
              <a:srgbClr val="FA745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3B1CA1-814F-40B4-95AB-B286CA5F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5631" y="873252"/>
            <a:ext cx="7600737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822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77E83-54BD-49BE-9C92-F9616907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8226"/>
            <a:ext cx="10820400" cy="3180522"/>
          </a:xfrm>
        </p:spPr>
        <p:txBody>
          <a:bodyPr/>
          <a:lstStyle/>
          <a:p>
            <a:endParaRPr lang="es-GT" dirty="0"/>
          </a:p>
          <a:p>
            <a:endParaRPr lang="es-GT" dirty="0">
              <a:hlinkClick r:id="rId2"/>
            </a:endParaRPr>
          </a:p>
          <a:p>
            <a:r>
              <a:rPr lang="es-GT" dirty="0">
                <a:hlinkClick r:id="rId2"/>
              </a:rPr>
              <a:t>https://blogthinkbig.com/herramientas-para-descubrir-la-tecnologia-de-una-pagina-web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0710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DB877-EFC7-472A-993B-2DB226BE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8958"/>
            <a:ext cx="10820400" cy="4959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dirty="0"/>
              <a:t>Realizar una presentación en la cual exponga lo siguiente:</a:t>
            </a:r>
          </a:p>
          <a:p>
            <a:endParaRPr lang="es-MX" sz="4000" dirty="0"/>
          </a:p>
          <a:p>
            <a:r>
              <a:rPr lang="es-MX" sz="4000" dirty="0"/>
              <a:t>Clasificar el tipo de sitio web con base en su contenido y funcionamiento.</a:t>
            </a:r>
          </a:p>
          <a:p>
            <a:r>
              <a:rPr lang="es-MX" sz="4000" dirty="0"/>
              <a:t>Identificar las tecnologías empleadas para la construcción del sitio web. 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14712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993AC9-3A4A-4CF2-9BEF-8002E58F6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DE4144AD-8278-4A35-8DF4-1629E289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 w="31750">
            <a:solidFill>
              <a:srgbClr val="3DFC27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esultado de imagen para clasificacion de los sitios web">
            <a:extLst>
              <a:ext uri="{FF2B5EF4-FFF2-40B4-BE49-F238E27FC236}">
                <a16:creationId xmlns:a16="http://schemas.microsoft.com/office/drawing/2014/main" id="{9173354C-F854-49F6-9E5E-04E0D07A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36" y="873252"/>
            <a:ext cx="6815328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45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468ACD-6C03-4754-BBD0-8A8C83A4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MX" sz="2800">
                <a:solidFill>
                  <a:schemeClr val="bg1"/>
                </a:solidFill>
              </a:rPr>
              <a:t>SEGÚN SU FUNCIONALIDAD</a:t>
            </a:r>
            <a:endParaRPr lang="es-GT" sz="28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571212E-1786-4949-A09B-F28397528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36797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081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70530A0-52EF-42A7-8107-B6011F031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2026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22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5304DA0-F3DE-4CFD-8C16-6E4589D8C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2488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729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443A823-D402-4260-8836-2F97A97E0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79027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375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83AB07C-D423-4D3A-A96D-4F9837D4D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55398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829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11E57CF-5047-419B-BA22-9E7851DE6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980319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711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0F8C623-7B71-4C12-8FA7-176CE4111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890321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700815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344</Words>
  <Application>Microsoft Office PowerPoint</Application>
  <PresentationFormat>Panorámica</PresentationFormat>
  <Paragraphs>30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Estela de condensación</vt:lpstr>
      <vt:lpstr>Sitios web</vt:lpstr>
      <vt:lpstr>Presentación de PowerPoint</vt:lpstr>
      <vt:lpstr>SEGÚN SU FUNCIONALIDAD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TECNOLOGÍAS EMPLEADAS EN UN SITIO WEB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Sitios web</dc:title>
  <dc:creator>Colaborador Coosajo</dc:creator>
  <cp:lastModifiedBy>Colaborador Coosajo</cp:lastModifiedBy>
  <cp:revision>1</cp:revision>
  <dcterms:created xsi:type="dcterms:W3CDTF">2020-02-10T00:05:48Z</dcterms:created>
  <dcterms:modified xsi:type="dcterms:W3CDTF">2020-02-10T00:12:38Z</dcterms:modified>
</cp:coreProperties>
</file>