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9"/>
  </p:notesMasterIdLst>
  <p:sldIdLst>
    <p:sldId id="347" r:id="rId4"/>
    <p:sldId id="263" r:id="rId5"/>
    <p:sldId id="286" r:id="rId6"/>
    <p:sldId id="348" r:id="rId7"/>
    <p:sldId id="34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91EA"/>
    <a:srgbClr val="FF0000"/>
    <a:srgbClr val="00B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81" d="100"/>
          <a:sy n="81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381000" y="304800"/>
            <a:ext cx="6179820" cy="838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>
                <a:solidFill>
                  <a:schemeClr val="bg1"/>
                </a:solidFill>
              </a:rPr>
              <a:t>JavaScript</a:t>
            </a:r>
            <a:endParaRPr lang="ru-RU" sz="96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7B04A5-9107-49F4-822F-3A922C98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550" y="1370029"/>
            <a:ext cx="12096750" cy="54864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17780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s-E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No es Java</a:t>
            </a: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s-E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Orientado a entornos web. Esto no quiere decir que su uso sea exclusivo para ese ámbito</a:t>
            </a: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s-E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Está basado en objetos, pero no es un lenguaje de POO</a:t>
            </a: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s-E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No es un lenguaje de programación completo. No se pueden hacer programas sólo con JavaScript</a:t>
            </a: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s-E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 Los errores JavaScript, por lo general, no molestan demasiado al usuario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053935" y="1143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lang="es-MX" sz="3600" dirty="0"/>
              <a:t>Características</a:t>
            </a: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974F2F-A5C5-412E-9F67-7B140BF4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-38272"/>
            <a:ext cx="3276600" cy="1486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r>
              <a:rPr lang="en-US" sz="3600" dirty="0" err="1">
                <a:solidFill>
                  <a:srgbClr val="4D4D4D"/>
                </a:solidFill>
              </a:rPr>
              <a:t>Componentes</a:t>
            </a:r>
            <a:r>
              <a:rPr lang="en-US" sz="3600" dirty="0">
                <a:solidFill>
                  <a:srgbClr val="4D4D4D"/>
                </a:solidFill>
              </a:rPr>
              <a:t>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9058" y="2575008"/>
            <a:ext cx="6096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el Modelo de Objeto de Documento, es decir, es un modelo de estructura que deben seguir todas las páginas Web. 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Nodos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nodo no es una etiqueta, sino que cada etiqueta tiene dos nodos, el primero el de la etiqueta en sí, (nombre de la etiqueta), y como nodo hijo de éste, está el texto o contenido de la etiqueta.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7337E2-B1BE-46BF-A2D8-954F5C76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0" y="4419600"/>
            <a:ext cx="4419600" cy="234323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2CB6BB-C26B-4F41-8931-F6AF19030E60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1789209"/>
            <a:ext cx="65532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4D4D4D"/>
                </a:solidFill>
              </a:rPr>
              <a:t>DOM 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17780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053935" y="1143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Vista de </a:t>
            </a:r>
            <a:r>
              <a:rPr kumimoji="1"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Nodo</a:t>
            </a:r>
            <a:r>
              <a:rPr kumimoji="1"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      </a:t>
            </a: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974F2F-A5C5-412E-9F67-7B140BF4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-38272"/>
            <a:ext cx="3276600" cy="14860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70D7AD-6AF8-4AF9-9AF6-978DD4EA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2" y="1828800"/>
            <a:ext cx="7772400" cy="43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r>
              <a:rPr lang="en-US" sz="3600" dirty="0" err="1">
                <a:solidFill>
                  <a:srgbClr val="4D4D4D"/>
                </a:solidFill>
              </a:rPr>
              <a:t>Componentes</a:t>
            </a:r>
            <a:r>
              <a:rPr lang="en-US" sz="3600" dirty="0">
                <a:solidFill>
                  <a:srgbClr val="4D4D4D"/>
                </a:solidFill>
              </a:rPr>
              <a:t> JavaScript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7337E2-B1BE-46BF-A2D8-954F5C76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4419600"/>
            <a:ext cx="4419600" cy="234323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2CB6BB-C26B-4F41-8931-F6AF19030E60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1789209"/>
            <a:ext cx="65532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4D4D4D"/>
                </a:solidFill>
              </a:rPr>
              <a:t>BOM (Browser Object Model)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6E97CF-8170-45B9-B214-D2026953B971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2762840"/>
            <a:ext cx="65532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>
                <a:solidFill>
                  <a:srgbClr val="4D4D4D"/>
                </a:solidFill>
              </a:rPr>
              <a:t>ECMScript</a:t>
            </a:r>
            <a:endParaRPr 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0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9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494949"/>
      </a:accent1>
      <a:accent2>
        <a:srgbClr val="797979"/>
      </a:accent2>
      <a:accent3>
        <a:srgbClr val="A9A9A9"/>
      </a:accent3>
      <a:accent4>
        <a:srgbClr val="F8C610"/>
      </a:accent4>
      <a:accent5>
        <a:srgbClr val="C5C5C5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69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494949"/>
      </a:accent1>
      <a:accent2>
        <a:srgbClr val="797979"/>
      </a:accent2>
      <a:accent3>
        <a:srgbClr val="A9A9A9"/>
      </a:accent3>
      <a:accent4>
        <a:srgbClr val="F8C610"/>
      </a:accent4>
      <a:accent5>
        <a:srgbClr val="C5C5C5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 69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494949"/>
      </a:accent1>
      <a:accent2>
        <a:srgbClr val="797979"/>
      </a:accent2>
      <a:accent3>
        <a:srgbClr val="A9A9A9"/>
      </a:accent3>
      <a:accent4>
        <a:srgbClr val="F8C610"/>
      </a:accent4>
      <a:accent5>
        <a:srgbClr val="C5C5C5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157</Words>
  <Application>Microsoft Office PowerPoint</Application>
  <PresentationFormat>Presentación en pantalla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1_Office Theme</vt:lpstr>
      <vt:lpstr>15_Office Theme</vt:lpstr>
      <vt:lpstr>Presentación de PowerPoint</vt:lpstr>
      <vt:lpstr>Presentación de PowerPoint</vt:lpstr>
      <vt:lpstr>Componentes JavaScript</vt:lpstr>
      <vt:lpstr>Presentación de PowerPoint</vt:lpstr>
      <vt:lpstr>Componentes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edgar Bojorquez Cortéz</cp:lastModifiedBy>
  <cp:revision>230</cp:revision>
  <dcterms:created xsi:type="dcterms:W3CDTF">2012-04-26T17:06:14Z</dcterms:created>
  <dcterms:modified xsi:type="dcterms:W3CDTF">2020-02-26T20:59:17Z</dcterms:modified>
</cp:coreProperties>
</file>