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22E-5FD1-8BB5-62C2-1B0EFA80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733F9-87B7-5506-0A2A-04C7CAAF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C24D-3B21-9D06-2F1C-0978FC9A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04F4-8036-089B-28E9-57CDAB37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0C15-2505-2E03-21CA-69ECE52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792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A05-3EFF-40EF-4245-533502E1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DA9C-9740-3348-DD7F-CE99F395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63EE-8133-F68E-888D-BF78EA30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75A5-C4B9-EEC9-CAC7-0364F2E8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8274-3277-E15F-82AF-8C66697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513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E7846-BBF1-7B1B-8DB8-81DA8A9E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5F97-7777-2582-0193-E8B87A28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48A-C309-AC04-E879-42C1BEC9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BBB2-76BF-A485-E09C-FEE1400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A277-8D85-4AFE-0AC4-B4C3ACB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6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382-B681-620E-7997-EB1D73D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8FF09ADE-1874-8915-4777-4826CE0D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7EE-8C9B-C3CE-77D3-176A9F71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7C53-0FB8-E057-69E8-B02B73FB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5127-27F0-BC29-8F24-68E4E17E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945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3204-6ED6-565A-B5A1-C1E44D72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138B-FBF9-59B8-0C81-F169569A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E585-159F-9F88-F7C9-030EF38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74CE-3777-7409-FEEA-1DC8C2DC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81A6-5360-5B85-235A-088A33B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470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1A0-508E-7152-36BA-B67D7B1A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881-1E1D-2D0A-C8A2-F7505DE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F600-9429-530D-91C7-8D1A2920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8451-BA1B-830A-18F2-74EEAAF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3D77-82F0-873C-1204-246A567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70ECD-5CEA-CE2A-14D1-B526DD58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10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E6E-6F9D-B56F-0072-742A1F9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CC34-1D89-9E29-3542-66B6473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A441-08D8-1872-9E2B-680D53AE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40043-BF8D-FC89-E710-FE52C892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6755-E693-64FC-CC64-2AF74C6B6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AE07-D5A5-F236-1F2C-74326A07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B97F5-E69B-1CF5-9B14-5D600381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A353E-148B-5ABC-6CCD-9CC5431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72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D07A-6DA1-7481-B29F-9F532B60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9230-512E-CED9-1484-C010362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6B45-98B4-0424-51F5-3D40565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40669-F0C3-F283-DC0A-9A46D93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028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A859D-F03F-F09D-DD55-A984F83E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BB291-EE4A-A5A5-E1E0-B7EB7AE0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0597-674F-0AF4-8175-0D659F8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072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FE6-F07E-3B64-6199-A654CF8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310-6FBE-EF3D-7998-0CAAF645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F2DA-85EF-C7F4-7987-3C4B10C7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CC1-BA83-8B9E-23F6-725B3C0E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23BA-87F6-4003-210F-7D02CAC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763D-DD2F-46C5-15C9-BB518ABC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078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62E-F2A3-DAEF-F7BD-718BA04B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B87D-A5D1-0A69-65AC-E41F073F8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1705-15B1-0CE4-8405-9F577600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557B-91ED-4684-6CE3-9DC3BF2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83AD-AE59-9EA9-4931-43268267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DBFF-332D-3065-6650-FE9F623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61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F7EE3-52D8-4857-D882-5D42DC8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19C3-D3C4-EAC6-409F-BC6A474D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A5F1-6F5B-7171-34EA-9147D5E3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544E-F8B6-7DFA-92F2-CF0F1702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8EAF-1912-DF29-B1DF-A6E07F79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97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9CBE-21A8-B6BF-0779-ACF0DBC3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A3A3-CE3B-921E-7F57-9279F54A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36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37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638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639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640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9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50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1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652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  <p:grpSp xmlns:pic="http://schemas.openxmlformats.org/drawingml/2006/picture">
        <p:nvGrpSpPr>
          <p:cNvPr id="653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654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285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86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87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288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289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298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99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300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1301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  <p:grpSp xmlns:pic="http://schemas.openxmlformats.org/drawingml/2006/picture">
        <p:nvGrpSpPr>
          <p:cNvPr id="1302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1303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34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35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36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37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38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47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48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49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1950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  <p:grpSp xmlns:pic="http://schemas.openxmlformats.org/drawingml/2006/picture">
        <p:nvGrpSpPr>
          <p:cNvPr id="1951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1952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583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584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585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586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587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96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597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598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2599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  <p:grpSp xmlns:pic="http://schemas.openxmlformats.org/drawingml/2006/picture">
        <p:nvGrpSpPr>
          <p:cNvPr id="2600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601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232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233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234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235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236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45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46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247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3248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2</cp:revision>
  <dcterms:created xsi:type="dcterms:W3CDTF">2024-09-01T03:49:00Z</dcterms:created>
  <dcterms:modified xsi:type="dcterms:W3CDTF">2024-09-07T15:52:46Z</dcterms:modified>
</cp:coreProperties>
</file>