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72"/>
  </p:normalViewPr>
  <p:slideViewPr>
    <p:cSldViewPr snapToGrid="0">
      <p:cViewPr varScale="1">
        <p:scale>
          <a:sx n="99" d="100"/>
          <a:sy n="9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D232-CE28-E12A-745F-B1808264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76578-6726-499D-23C6-F51E56D7B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137-61D8-0233-2967-FFA84652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7618-F856-D13F-14C2-411E4DBF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699F-12BA-C702-3D4E-B194BC5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82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DDD-2C68-86FA-E0F1-FED29E28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E6D11-5EA3-63A6-7130-0C149001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7AE2-1A20-5DB1-D109-410E225C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1824-7734-4F0B-D599-AAD76DF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B8ED-8C4B-0A0C-AAAB-D994DC6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333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A7D42-5563-4D64-8258-EDF8FEC3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D4E54-C9B0-6DD2-9F8E-FE844711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950C-DBEE-809D-25BF-F9A2B422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B941-4F55-B549-ACE8-4E18B532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BE15-408D-2DFA-2F6E-4E3081B3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66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7B16-75D8-0A25-17D7-8E060D8D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685F160-B464-9D90-4444-03D174AD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910C-B0CB-DBAF-3C3D-1CC9EF1F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9316-746F-D129-7B4B-FD574554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1A7F-DDDC-5C48-759D-9B6538DD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95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5D31-A529-2828-8F2F-F8F2F0E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B166-FFA6-6DFE-BF56-D8B20526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8677-9B6A-28E1-38FE-C11A8D57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9CCA-2A7C-E530-EEF9-01B3AA1C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1B62-C118-459C-9241-3A59AAD5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569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E56D-2A2E-361A-45FB-29CF7180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BD5E-6BC7-C56C-AD9B-DEE7EE99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4CB7-4FE6-08FE-0FBA-9C575B7A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930B-1661-BF3D-5956-3A9B12EE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612A-C546-22C3-BB41-ADDD587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B09A-59EF-14BC-CD4C-8D23AFB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19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A240-AF7C-3C71-FD21-33E2BAA6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FE1F4-AF25-F0A1-7810-2BEC3DC0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67715-9470-0AE8-D3A1-F1844ED5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F02C-9799-7328-B3E3-9F67AB68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83F91-78EF-14D9-2227-668089A9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44564-6621-3FB5-4811-0CAF0FEA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272F-A5DB-0A2F-9F52-E64CDE49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9F44-044C-DD06-F420-9FE4D12C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702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F628-6CC1-4F5B-2C3C-A4A13457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A9AD9-A30E-997E-81C9-01E78E66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3F17-8F17-DA2A-461A-58D44C36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19C7-ADE5-D6C5-9563-7A0F45B1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526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6E52-2E5D-E90B-577C-9F58A54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BC61-016D-44CE-D6A3-5E172C0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10B0B-B68C-668B-6C37-DDF69EF0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18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B55-34D9-05D6-A987-14DF45F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B65A-C705-0035-899A-0F0F51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C18B7-91A9-457E-6546-6A33E1FD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4ABB-991D-12C5-AFA4-D6D7CD52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4705-4939-170C-3008-4BD7BB6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57E9-73B5-0E1E-3821-F53D977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14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8159-52EC-E708-0BD9-0E50FC66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EB3E0-1B94-5101-6946-32CD2663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1AE7-985F-3AA6-9D24-A64851C1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B477-0C68-FDD8-DE60-9E075D7E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CAB0-A30E-0070-3E77-B6CC5953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448F-9E57-8CDF-6F41-DD2631D0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2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AC555-A22B-3194-2864-8E1C824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2E4BFDDC-D5BA-0257-1EB0-1477E782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68B0-2A1B-0E4A-4F71-6EAB38BC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2C75-5072-8214-2ADF-EDA5C586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EB1E-BCBA-27F7-BF0F-8F583AEA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24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964-E9A3-EF6D-3B05-2FE15A7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B14742F1-D28F-1485-E0A8-42C1587B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42583" y="1895214"/>
              <a:ext cx="10341627" cy="40446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05666" y="2078758"/>
              <a:ext cx="405334" cy="0"/>
            </a:xfrm>
            <a:custGeom>
              <a:avLst/>
              <a:pathLst>
                <a:path w="405334" h="0">
                  <a:moveTo>
                    <a:pt x="0" y="0"/>
                  </a:moveTo>
                  <a:lnTo>
                    <a:pt x="4053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05666" y="1983657"/>
              <a:ext cx="525594" cy="0"/>
            </a:xfrm>
            <a:custGeom>
              <a:avLst/>
              <a:pathLst>
                <a:path w="525594" h="0">
                  <a:moveTo>
                    <a:pt x="0" y="0"/>
                  </a:moveTo>
                  <a:lnTo>
                    <a:pt x="5255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206193" y="2173859"/>
              <a:ext cx="2091419" cy="0"/>
            </a:xfrm>
            <a:custGeom>
              <a:avLst/>
              <a:pathLst>
                <a:path w="2091419" h="0">
                  <a:moveTo>
                    <a:pt x="0" y="0"/>
                  </a:moveTo>
                  <a:lnTo>
                    <a:pt x="2091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973223" y="2364061"/>
              <a:ext cx="1198112" cy="0"/>
            </a:xfrm>
            <a:custGeom>
              <a:avLst/>
              <a:pathLst>
                <a:path w="1198112" h="0">
                  <a:moveTo>
                    <a:pt x="0" y="0"/>
                  </a:moveTo>
                  <a:lnTo>
                    <a:pt x="1198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973223" y="2268960"/>
              <a:ext cx="815152" cy="0"/>
            </a:xfrm>
            <a:custGeom>
              <a:avLst/>
              <a:pathLst>
                <a:path w="815152" h="0">
                  <a:moveTo>
                    <a:pt x="0" y="0"/>
                  </a:moveTo>
                  <a:lnTo>
                    <a:pt x="8151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018955" y="2459162"/>
              <a:ext cx="910231" cy="0"/>
            </a:xfrm>
            <a:custGeom>
              <a:avLst/>
              <a:pathLst>
                <a:path w="910231" h="0">
                  <a:moveTo>
                    <a:pt x="0" y="0"/>
                  </a:moveTo>
                  <a:lnTo>
                    <a:pt x="910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952244" y="2554263"/>
              <a:ext cx="834097" cy="0"/>
            </a:xfrm>
            <a:custGeom>
              <a:avLst/>
              <a:pathLst>
                <a:path w="834097" h="0">
                  <a:moveTo>
                    <a:pt x="0" y="0"/>
                  </a:moveTo>
                  <a:lnTo>
                    <a:pt x="834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6216421" y="4266082"/>
              <a:ext cx="1543480" cy="0"/>
            </a:xfrm>
            <a:custGeom>
              <a:avLst/>
              <a:pathLst>
                <a:path w="1543480" h="0">
                  <a:moveTo>
                    <a:pt x="0" y="0"/>
                  </a:moveTo>
                  <a:lnTo>
                    <a:pt x="1543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909696" y="4361183"/>
              <a:ext cx="1193628" cy="0"/>
            </a:xfrm>
            <a:custGeom>
              <a:avLst/>
              <a:pathLst>
                <a:path w="1193628" h="0">
                  <a:moveTo>
                    <a:pt x="0" y="0"/>
                  </a:moveTo>
                  <a:lnTo>
                    <a:pt x="1193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7597908" y="4551385"/>
              <a:ext cx="41734" cy="0"/>
            </a:xfrm>
            <a:custGeom>
              <a:avLst/>
              <a:pathLst>
                <a:path w="41734" h="0">
                  <a:moveTo>
                    <a:pt x="0" y="0"/>
                  </a:moveTo>
                  <a:lnTo>
                    <a:pt x="41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7597908" y="4456284"/>
              <a:ext cx="238411" cy="0"/>
            </a:xfrm>
            <a:custGeom>
              <a:avLst/>
              <a:pathLst>
                <a:path w="238411" h="0">
                  <a:moveTo>
                    <a:pt x="0" y="0"/>
                  </a:moveTo>
                  <a:lnTo>
                    <a:pt x="238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6844073" y="4646486"/>
              <a:ext cx="968134" cy="0"/>
            </a:xfrm>
            <a:custGeom>
              <a:avLst/>
              <a:pathLst>
                <a:path w="968134" h="0">
                  <a:moveTo>
                    <a:pt x="0" y="0"/>
                  </a:moveTo>
                  <a:lnTo>
                    <a:pt x="968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101770" y="4741587"/>
              <a:ext cx="258528" cy="0"/>
            </a:xfrm>
            <a:custGeom>
              <a:avLst/>
              <a:pathLst>
                <a:path w="258528" h="0">
                  <a:moveTo>
                    <a:pt x="0" y="0"/>
                  </a:moveTo>
                  <a:lnTo>
                    <a:pt x="258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359318" y="4931789"/>
              <a:ext cx="115983" cy="0"/>
            </a:xfrm>
            <a:custGeom>
              <a:avLst/>
              <a:pathLst>
                <a:path w="115983" h="0">
                  <a:moveTo>
                    <a:pt x="0" y="0"/>
                  </a:moveTo>
                  <a:lnTo>
                    <a:pt x="115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7359318" y="4836688"/>
              <a:ext cx="105501" cy="0"/>
            </a:xfrm>
            <a:custGeom>
              <a:avLst/>
              <a:pathLst>
                <a:path w="105501" h="0">
                  <a:moveTo>
                    <a:pt x="0" y="0"/>
                  </a:moveTo>
                  <a:lnTo>
                    <a:pt x="105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377101" y="5121991"/>
              <a:ext cx="345189" cy="0"/>
            </a:xfrm>
            <a:custGeom>
              <a:avLst/>
              <a:pathLst>
                <a:path w="345189" h="0">
                  <a:moveTo>
                    <a:pt x="0" y="0"/>
                  </a:moveTo>
                  <a:lnTo>
                    <a:pt x="345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377101" y="5026890"/>
              <a:ext cx="234031" cy="0"/>
            </a:xfrm>
            <a:custGeom>
              <a:avLst/>
              <a:pathLst>
                <a:path w="234031" h="0">
                  <a:moveTo>
                    <a:pt x="0" y="0"/>
                  </a:moveTo>
                  <a:lnTo>
                    <a:pt x="234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7530740" y="5217092"/>
              <a:ext cx="404250" cy="0"/>
            </a:xfrm>
            <a:custGeom>
              <a:avLst/>
              <a:pathLst>
                <a:path w="404250" h="0">
                  <a:moveTo>
                    <a:pt x="0" y="0"/>
                  </a:moveTo>
                  <a:lnTo>
                    <a:pt x="4042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697293" y="5312193"/>
              <a:ext cx="405943" cy="0"/>
            </a:xfrm>
            <a:custGeom>
              <a:avLst/>
              <a:pathLst>
                <a:path w="405943" h="0">
                  <a:moveTo>
                    <a:pt x="0" y="0"/>
                  </a:moveTo>
                  <a:lnTo>
                    <a:pt x="405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7975300" y="5407294"/>
              <a:ext cx="224484" cy="0"/>
            </a:xfrm>
            <a:custGeom>
              <a:avLst/>
              <a:pathLst>
                <a:path w="224484" h="0">
                  <a:moveTo>
                    <a:pt x="0" y="0"/>
                  </a:moveTo>
                  <a:lnTo>
                    <a:pt x="224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8199057" y="5502395"/>
              <a:ext cx="154155" cy="0"/>
            </a:xfrm>
            <a:custGeom>
              <a:avLst/>
              <a:pathLst>
                <a:path w="154155" h="0">
                  <a:moveTo>
                    <a:pt x="0" y="0"/>
                  </a:moveTo>
                  <a:lnTo>
                    <a:pt x="154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8311300" y="55974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8355514" y="5692597"/>
              <a:ext cx="44837" cy="0"/>
            </a:xfrm>
            <a:custGeom>
              <a:avLst/>
              <a:pathLst>
                <a:path w="44837" h="0">
                  <a:moveTo>
                    <a:pt x="0" y="0"/>
                  </a:moveTo>
                  <a:lnTo>
                    <a:pt x="448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8400233" y="5882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400233" y="5787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8004148" y="3600375"/>
              <a:ext cx="2377622" cy="0"/>
            </a:xfrm>
            <a:custGeom>
              <a:avLst/>
              <a:pathLst>
                <a:path w="2377622" h="0">
                  <a:moveTo>
                    <a:pt x="0" y="0"/>
                  </a:moveTo>
                  <a:lnTo>
                    <a:pt x="2377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252135" y="3695476"/>
              <a:ext cx="1510461" cy="0"/>
            </a:xfrm>
            <a:custGeom>
              <a:avLst/>
              <a:pathLst>
                <a:path w="1510461" h="0">
                  <a:moveTo>
                    <a:pt x="0" y="0"/>
                  </a:moveTo>
                  <a:lnTo>
                    <a:pt x="15104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192803" y="3885678"/>
              <a:ext cx="739522" cy="0"/>
            </a:xfrm>
            <a:custGeom>
              <a:avLst/>
              <a:pathLst>
                <a:path w="739522" h="0">
                  <a:moveTo>
                    <a:pt x="0" y="0"/>
                  </a:moveTo>
                  <a:lnTo>
                    <a:pt x="7395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9192803" y="3790577"/>
              <a:ext cx="363867" cy="0"/>
            </a:xfrm>
            <a:custGeom>
              <a:avLst/>
              <a:pathLst>
                <a:path w="363867" h="0">
                  <a:moveTo>
                    <a:pt x="0" y="0"/>
                  </a:moveTo>
                  <a:lnTo>
                    <a:pt x="363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9067199" y="3980779"/>
              <a:ext cx="1126224" cy="0"/>
            </a:xfrm>
            <a:custGeom>
              <a:avLst/>
              <a:pathLst>
                <a:path w="1126224" h="0">
                  <a:moveTo>
                    <a:pt x="0" y="0"/>
                  </a:moveTo>
                  <a:lnTo>
                    <a:pt x="11262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135212" y="4170981"/>
              <a:ext cx="297932" cy="0"/>
            </a:xfrm>
            <a:custGeom>
              <a:avLst/>
              <a:pathLst>
                <a:path w="297932" h="0">
                  <a:moveTo>
                    <a:pt x="0" y="0"/>
                  </a:moveTo>
                  <a:lnTo>
                    <a:pt x="297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135212" y="4075880"/>
              <a:ext cx="1633111" cy="0"/>
            </a:xfrm>
            <a:custGeom>
              <a:avLst/>
              <a:pathLst>
                <a:path w="1633111" h="0">
                  <a:moveTo>
                    <a:pt x="0" y="0"/>
                  </a:moveTo>
                  <a:lnTo>
                    <a:pt x="1633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370220" y="3219971"/>
              <a:ext cx="1932854" cy="0"/>
            </a:xfrm>
            <a:custGeom>
              <a:avLst/>
              <a:pathLst>
                <a:path w="1932854" h="0">
                  <a:moveTo>
                    <a:pt x="0" y="0"/>
                  </a:moveTo>
                  <a:lnTo>
                    <a:pt x="1932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444900" y="3315072"/>
              <a:ext cx="1094318" cy="0"/>
            </a:xfrm>
            <a:custGeom>
              <a:avLst/>
              <a:pathLst>
                <a:path w="1094318" h="0">
                  <a:moveTo>
                    <a:pt x="0" y="0"/>
                  </a:moveTo>
                  <a:lnTo>
                    <a:pt x="1094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7206143" y="3505274"/>
              <a:ext cx="986960" cy="0"/>
            </a:xfrm>
            <a:custGeom>
              <a:avLst/>
              <a:pathLst>
                <a:path w="986960" h="0">
                  <a:moveTo>
                    <a:pt x="0" y="0"/>
                  </a:moveTo>
                  <a:lnTo>
                    <a:pt x="9869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206143" y="3410173"/>
              <a:ext cx="508921" cy="0"/>
            </a:xfrm>
            <a:custGeom>
              <a:avLst/>
              <a:pathLst>
                <a:path w="508921" h="0">
                  <a:moveTo>
                    <a:pt x="0" y="0"/>
                  </a:moveTo>
                  <a:lnTo>
                    <a:pt x="508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102991" y="3124870"/>
              <a:ext cx="3405322" cy="0"/>
            </a:xfrm>
            <a:custGeom>
              <a:avLst/>
              <a:pathLst>
                <a:path w="3405322" h="0">
                  <a:moveTo>
                    <a:pt x="0" y="0"/>
                  </a:moveTo>
                  <a:lnTo>
                    <a:pt x="3405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335404" y="3029769"/>
              <a:ext cx="1423310" cy="0"/>
            </a:xfrm>
            <a:custGeom>
              <a:avLst/>
              <a:pathLst>
                <a:path w="1423310" h="0">
                  <a:moveTo>
                    <a:pt x="0" y="0"/>
                  </a:moveTo>
                  <a:lnTo>
                    <a:pt x="1423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6335404" y="2934667"/>
              <a:ext cx="1517379" cy="0"/>
            </a:xfrm>
            <a:custGeom>
              <a:avLst/>
              <a:pathLst>
                <a:path w="1517379" h="0">
                  <a:moveTo>
                    <a:pt x="0" y="0"/>
                  </a:moveTo>
                  <a:lnTo>
                    <a:pt x="1517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5463076" y="2649364"/>
              <a:ext cx="517680" cy="0"/>
            </a:xfrm>
            <a:custGeom>
              <a:avLst/>
              <a:pathLst>
                <a:path w="517680" h="0">
                  <a:moveTo>
                    <a:pt x="0" y="0"/>
                  </a:moveTo>
                  <a:lnTo>
                    <a:pt x="517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687264" y="2839566"/>
              <a:ext cx="1714694" cy="0"/>
            </a:xfrm>
            <a:custGeom>
              <a:avLst/>
              <a:pathLst>
                <a:path w="1714694" h="0">
                  <a:moveTo>
                    <a:pt x="0" y="0"/>
                  </a:moveTo>
                  <a:lnTo>
                    <a:pt x="1714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5687264" y="2744465"/>
              <a:ext cx="1096871" cy="0"/>
            </a:xfrm>
            <a:custGeom>
              <a:avLst/>
              <a:pathLst>
                <a:path w="1096871" h="0">
                  <a:moveTo>
                    <a:pt x="0" y="0"/>
                  </a:moveTo>
                  <a:lnTo>
                    <a:pt x="10968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1605666" y="213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605666" y="2341330"/>
              <a:ext cx="600526" cy="0"/>
            </a:xfrm>
            <a:custGeom>
              <a:avLst/>
              <a:pathLst>
                <a:path w="600526" h="0">
                  <a:moveTo>
                    <a:pt x="0" y="0"/>
                  </a:moveTo>
                  <a:lnTo>
                    <a:pt x="600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2206193" y="2508801"/>
              <a:ext cx="508668" cy="0"/>
            </a:xfrm>
            <a:custGeom>
              <a:avLst/>
              <a:pathLst>
                <a:path w="508668" h="0">
                  <a:moveTo>
                    <a:pt x="0" y="0"/>
                  </a:moveTo>
                  <a:lnTo>
                    <a:pt x="508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2714861" y="2316511"/>
              <a:ext cx="1258361" cy="0"/>
            </a:xfrm>
            <a:custGeom>
              <a:avLst/>
              <a:pathLst>
                <a:path w="1258361" h="0">
                  <a:moveTo>
                    <a:pt x="0" y="0"/>
                  </a:moveTo>
                  <a:lnTo>
                    <a:pt x="1258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2714861" y="2701091"/>
              <a:ext cx="304093" cy="0"/>
            </a:xfrm>
            <a:custGeom>
              <a:avLst/>
              <a:pathLst>
                <a:path w="304093" h="0">
                  <a:moveTo>
                    <a:pt x="0" y="0"/>
                  </a:moveTo>
                  <a:lnTo>
                    <a:pt x="304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3018955" y="2943020"/>
              <a:ext cx="933289" cy="0"/>
            </a:xfrm>
            <a:custGeom>
              <a:avLst/>
              <a:pathLst>
                <a:path w="933289" h="0">
                  <a:moveTo>
                    <a:pt x="0" y="0"/>
                  </a:moveTo>
                  <a:lnTo>
                    <a:pt x="9332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952244" y="3331777"/>
              <a:ext cx="1085647" cy="0"/>
            </a:xfrm>
            <a:custGeom>
              <a:avLst/>
              <a:pathLst>
                <a:path w="1085647" h="0">
                  <a:moveTo>
                    <a:pt x="0" y="0"/>
                  </a:moveTo>
                  <a:lnTo>
                    <a:pt x="1085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5037892" y="3942864"/>
              <a:ext cx="418993" cy="0"/>
            </a:xfrm>
            <a:custGeom>
              <a:avLst/>
              <a:pathLst>
                <a:path w="418993" h="0">
                  <a:moveTo>
                    <a:pt x="0" y="0"/>
                  </a:moveTo>
                  <a:lnTo>
                    <a:pt x="4189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5456885" y="4481498"/>
              <a:ext cx="759536" cy="0"/>
            </a:xfrm>
            <a:custGeom>
              <a:avLst/>
              <a:pathLst>
                <a:path w="759536" h="0">
                  <a:moveTo>
                    <a:pt x="0" y="0"/>
                  </a:moveTo>
                  <a:lnTo>
                    <a:pt x="7595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6216421" y="4696915"/>
              <a:ext cx="387310" cy="0"/>
            </a:xfrm>
            <a:custGeom>
              <a:avLst/>
              <a:pathLst>
                <a:path w="387310" h="0">
                  <a:moveTo>
                    <a:pt x="0" y="0"/>
                  </a:moveTo>
                  <a:lnTo>
                    <a:pt x="387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6603732" y="4432508"/>
              <a:ext cx="305964" cy="0"/>
            </a:xfrm>
            <a:custGeom>
              <a:avLst/>
              <a:pathLst>
                <a:path w="305964" h="0">
                  <a:moveTo>
                    <a:pt x="0" y="0"/>
                  </a:moveTo>
                  <a:lnTo>
                    <a:pt x="305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909696" y="4503834"/>
              <a:ext cx="688211" cy="0"/>
            </a:xfrm>
            <a:custGeom>
              <a:avLst/>
              <a:pathLst>
                <a:path w="688211" h="0">
                  <a:moveTo>
                    <a:pt x="0" y="0"/>
                  </a:moveTo>
                  <a:lnTo>
                    <a:pt x="688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603732" y="4961322"/>
              <a:ext cx="131127" cy="0"/>
            </a:xfrm>
            <a:custGeom>
              <a:avLst/>
              <a:pathLst>
                <a:path w="131127" h="0">
                  <a:moveTo>
                    <a:pt x="0" y="0"/>
                  </a:moveTo>
                  <a:lnTo>
                    <a:pt x="1311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34859" y="4729699"/>
              <a:ext cx="109213" cy="0"/>
            </a:xfrm>
            <a:custGeom>
              <a:avLst/>
              <a:pathLst>
                <a:path w="109213" h="0">
                  <a:moveTo>
                    <a:pt x="0" y="0"/>
                  </a:moveTo>
                  <a:lnTo>
                    <a:pt x="109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844073" y="4812912"/>
              <a:ext cx="257697" cy="0"/>
            </a:xfrm>
            <a:custGeom>
              <a:avLst/>
              <a:pathLst>
                <a:path w="257697" h="0">
                  <a:moveTo>
                    <a:pt x="0" y="0"/>
                  </a:moveTo>
                  <a:lnTo>
                    <a:pt x="25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101770" y="4884238"/>
              <a:ext cx="257548" cy="0"/>
            </a:xfrm>
            <a:custGeom>
              <a:avLst/>
              <a:pathLst>
                <a:path w="257548" h="0">
                  <a:moveTo>
                    <a:pt x="0" y="0"/>
                  </a:moveTo>
                  <a:lnTo>
                    <a:pt x="257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6734859" y="5192945"/>
              <a:ext cx="470809" cy="0"/>
            </a:xfrm>
            <a:custGeom>
              <a:avLst/>
              <a:pathLst>
                <a:path w="470809" h="0">
                  <a:moveTo>
                    <a:pt x="0" y="0"/>
                  </a:moveTo>
                  <a:lnTo>
                    <a:pt x="4708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7205668" y="5074440"/>
              <a:ext cx="1171432" cy="0"/>
            </a:xfrm>
            <a:custGeom>
              <a:avLst/>
              <a:pathLst>
                <a:path w="1171432" h="0">
                  <a:moveTo>
                    <a:pt x="0" y="0"/>
                  </a:moveTo>
                  <a:lnTo>
                    <a:pt x="11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7205668" y="5311450"/>
              <a:ext cx="325072" cy="0"/>
            </a:xfrm>
            <a:custGeom>
              <a:avLst/>
              <a:pathLst>
                <a:path w="325072" h="0">
                  <a:moveTo>
                    <a:pt x="0" y="0"/>
                  </a:moveTo>
                  <a:lnTo>
                    <a:pt x="325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7530740" y="5405808"/>
              <a:ext cx="166552" cy="0"/>
            </a:xfrm>
            <a:custGeom>
              <a:avLst/>
              <a:pathLst>
                <a:path w="166552" h="0">
                  <a:moveTo>
                    <a:pt x="0" y="0"/>
                  </a:moveTo>
                  <a:lnTo>
                    <a:pt x="16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7697293" y="5499423"/>
              <a:ext cx="278007" cy="0"/>
            </a:xfrm>
            <a:custGeom>
              <a:avLst/>
              <a:pathLst>
                <a:path w="278007" h="0">
                  <a:moveTo>
                    <a:pt x="0" y="0"/>
                  </a:moveTo>
                  <a:lnTo>
                    <a:pt x="278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975300" y="5591552"/>
              <a:ext cx="223757" cy="0"/>
            </a:xfrm>
            <a:custGeom>
              <a:avLst/>
              <a:pathLst>
                <a:path w="223757" h="0">
                  <a:moveTo>
                    <a:pt x="0" y="0"/>
                  </a:moveTo>
                  <a:lnTo>
                    <a:pt x="223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199057" y="5680709"/>
              <a:ext cx="112242" cy="0"/>
            </a:xfrm>
            <a:custGeom>
              <a:avLst/>
              <a:pathLst>
                <a:path w="112242" h="0">
                  <a:moveTo>
                    <a:pt x="0" y="0"/>
                  </a:moveTo>
                  <a:lnTo>
                    <a:pt x="11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311300" y="5763922"/>
              <a:ext cx="44213" cy="0"/>
            </a:xfrm>
            <a:custGeom>
              <a:avLst/>
              <a:pathLst>
                <a:path w="44213" h="0">
                  <a:moveTo>
                    <a:pt x="0" y="0"/>
                  </a:moveTo>
                  <a:lnTo>
                    <a:pt x="44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355514" y="5835248"/>
              <a:ext cx="44718" cy="0"/>
            </a:xfrm>
            <a:custGeom>
              <a:avLst/>
              <a:pathLst>
                <a:path w="44718" h="0">
                  <a:moveTo>
                    <a:pt x="0" y="0"/>
                  </a:moveTo>
                  <a:lnTo>
                    <a:pt x="447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5456885" y="3404229"/>
              <a:ext cx="176796" cy="0"/>
            </a:xfrm>
            <a:custGeom>
              <a:avLst/>
              <a:pathLst>
                <a:path w="176796" h="0">
                  <a:moveTo>
                    <a:pt x="0" y="0"/>
                  </a:moveTo>
                  <a:lnTo>
                    <a:pt x="176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5633682" y="3710335"/>
              <a:ext cx="2370466" cy="0"/>
            </a:xfrm>
            <a:custGeom>
              <a:avLst/>
              <a:pathLst>
                <a:path w="2370466" h="0">
                  <a:moveTo>
                    <a:pt x="0" y="0"/>
                  </a:moveTo>
                  <a:lnTo>
                    <a:pt x="23704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8004148" y="3820296"/>
              <a:ext cx="247987" cy="0"/>
            </a:xfrm>
            <a:custGeom>
              <a:avLst/>
              <a:pathLst>
                <a:path w="247987" h="0">
                  <a:moveTo>
                    <a:pt x="0" y="0"/>
                  </a:moveTo>
                  <a:lnTo>
                    <a:pt x="2479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8252135" y="3945116"/>
              <a:ext cx="271920" cy="0"/>
            </a:xfrm>
            <a:custGeom>
              <a:avLst/>
              <a:pathLst>
                <a:path w="271920" h="0">
                  <a:moveTo>
                    <a:pt x="0" y="0"/>
                  </a:moveTo>
                  <a:lnTo>
                    <a:pt x="271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8524055" y="3838127"/>
              <a:ext cx="668747" cy="0"/>
            </a:xfrm>
            <a:custGeom>
              <a:avLst/>
              <a:pathLst>
                <a:path w="668747" h="0">
                  <a:moveTo>
                    <a:pt x="0" y="0"/>
                  </a:moveTo>
                  <a:lnTo>
                    <a:pt x="66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8524055" y="4052104"/>
              <a:ext cx="543143" cy="0"/>
            </a:xfrm>
            <a:custGeom>
              <a:avLst/>
              <a:pathLst>
                <a:path w="543143" h="0">
                  <a:moveTo>
                    <a:pt x="0" y="0"/>
                  </a:moveTo>
                  <a:lnTo>
                    <a:pt x="5431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9067199" y="4123430"/>
              <a:ext cx="68013" cy="0"/>
            </a:xfrm>
            <a:custGeom>
              <a:avLst/>
              <a:pathLst>
                <a:path w="68013" h="0">
                  <a:moveTo>
                    <a:pt x="0" y="0"/>
                  </a:moveTo>
                  <a:lnTo>
                    <a:pt x="680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5633682" y="3098122"/>
              <a:ext cx="469309" cy="0"/>
            </a:xfrm>
            <a:custGeom>
              <a:avLst/>
              <a:pathLst>
                <a:path w="469309" h="0">
                  <a:moveTo>
                    <a:pt x="0" y="0"/>
                  </a:moveTo>
                  <a:lnTo>
                    <a:pt x="46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6102991" y="32140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6102991" y="3303184"/>
              <a:ext cx="267228" cy="0"/>
            </a:xfrm>
            <a:custGeom>
              <a:avLst/>
              <a:pathLst>
                <a:path w="267228" h="0">
                  <a:moveTo>
                    <a:pt x="0" y="0"/>
                  </a:moveTo>
                  <a:lnTo>
                    <a:pt x="26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6370220" y="3386397"/>
              <a:ext cx="74679" cy="0"/>
            </a:xfrm>
            <a:custGeom>
              <a:avLst/>
              <a:pathLst>
                <a:path w="74679" h="0">
                  <a:moveTo>
                    <a:pt x="0" y="0"/>
                  </a:moveTo>
                  <a:lnTo>
                    <a:pt x="746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6444900" y="3457723"/>
              <a:ext cx="761243" cy="0"/>
            </a:xfrm>
            <a:custGeom>
              <a:avLst/>
              <a:pathLst>
                <a:path w="761243" h="0">
                  <a:moveTo>
                    <a:pt x="0" y="0"/>
                  </a:moveTo>
                  <a:lnTo>
                    <a:pt x="761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102991" y="2982218"/>
              <a:ext cx="232412" cy="0"/>
            </a:xfrm>
            <a:custGeom>
              <a:avLst/>
              <a:pathLst>
                <a:path w="232412" h="0">
                  <a:moveTo>
                    <a:pt x="0" y="0"/>
                  </a:moveTo>
                  <a:lnTo>
                    <a:pt x="232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037892" y="2720690"/>
              <a:ext cx="425184" cy="0"/>
            </a:xfrm>
            <a:custGeom>
              <a:avLst/>
              <a:pathLst>
                <a:path w="425184" h="0">
                  <a:moveTo>
                    <a:pt x="0" y="0"/>
                  </a:moveTo>
                  <a:lnTo>
                    <a:pt x="425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5463076" y="2792016"/>
              <a:ext cx="224187" cy="0"/>
            </a:xfrm>
            <a:custGeom>
              <a:avLst/>
              <a:pathLst>
                <a:path w="224187" h="0">
                  <a:moveTo>
                    <a:pt x="0" y="0"/>
                  </a:moveTo>
                  <a:lnTo>
                    <a:pt x="224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605666" y="2078758"/>
              <a:ext cx="0" cy="55823"/>
            </a:xfrm>
            <a:custGeom>
              <a:avLst/>
              <a:pathLst>
                <a:path w="0" h="55823">
                  <a:moveTo>
                    <a:pt x="0" y="55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605666" y="1983657"/>
              <a:ext cx="0" cy="150924"/>
            </a:xfrm>
            <a:custGeom>
              <a:avLst/>
              <a:pathLst>
                <a:path w="0" h="150924">
                  <a:moveTo>
                    <a:pt x="0" y="150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2206193" y="2173859"/>
              <a:ext cx="0" cy="167470"/>
            </a:xfrm>
            <a:custGeom>
              <a:avLst/>
              <a:pathLst>
                <a:path w="0" h="167470">
                  <a:moveTo>
                    <a:pt x="0" y="167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3973223" y="2316511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3973223" y="226896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3018955" y="2459162"/>
              <a:ext cx="0" cy="241928"/>
            </a:xfrm>
            <a:custGeom>
              <a:avLst/>
              <a:pathLst>
                <a:path w="0" h="241928">
                  <a:moveTo>
                    <a:pt x="0" y="2419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3952244" y="2554263"/>
              <a:ext cx="0" cy="388756"/>
            </a:xfrm>
            <a:custGeom>
              <a:avLst/>
              <a:pathLst>
                <a:path w="0" h="388756">
                  <a:moveTo>
                    <a:pt x="0" y="3887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6216421" y="4266082"/>
              <a:ext cx="0" cy="215416"/>
            </a:xfrm>
            <a:custGeom>
              <a:avLst/>
              <a:pathLst>
                <a:path w="0" h="215416">
                  <a:moveTo>
                    <a:pt x="0" y="21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6909696" y="4361183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7597908" y="4503834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7597908" y="4456284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6844073" y="4646486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7101770" y="4741587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7359318" y="488423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7359318" y="4836688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8377101" y="5074440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377101" y="502689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7530740" y="5217092"/>
              <a:ext cx="0" cy="94358"/>
            </a:xfrm>
            <a:custGeom>
              <a:avLst/>
              <a:pathLst>
                <a:path w="0" h="94358">
                  <a:moveTo>
                    <a:pt x="0" y="94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7697293" y="5312193"/>
              <a:ext cx="0" cy="93615"/>
            </a:xfrm>
            <a:custGeom>
              <a:avLst/>
              <a:pathLst>
                <a:path w="0" h="93615">
                  <a:moveTo>
                    <a:pt x="0" y="936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7975300" y="5407294"/>
              <a:ext cx="0" cy="92129"/>
            </a:xfrm>
            <a:custGeom>
              <a:avLst/>
              <a:pathLst>
                <a:path w="0" h="92129">
                  <a:moveTo>
                    <a:pt x="0" y="92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8199057" y="5502395"/>
              <a:ext cx="0" cy="89157"/>
            </a:xfrm>
            <a:custGeom>
              <a:avLst/>
              <a:pathLst>
                <a:path w="0" h="89157">
                  <a:moveTo>
                    <a:pt x="0" y="8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8311300" y="5597496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8355514" y="5692597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8400233" y="583524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8400233" y="5787698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8004148" y="3600375"/>
              <a:ext cx="0" cy="109960"/>
            </a:xfrm>
            <a:custGeom>
              <a:avLst/>
              <a:pathLst>
                <a:path w="0" h="109960">
                  <a:moveTo>
                    <a:pt x="0" y="109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8252135" y="3695476"/>
              <a:ext cx="0" cy="124820"/>
            </a:xfrm>
            <a:custGeom>
              <a:avLst/>
              <a:pathLst>
                <a:path w="0" h="124820">
                  <a:moveTo>
                    <a:pt x="0" y="1248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9192803" y="3838127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9192803" y="3790577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9067199" y="3980779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9135212" y="4123430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9135212" y="407588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6370220" y="3219971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6444900" y="3315072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7206143" y="3457723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7206143" y="3410173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6102991" y="3124870"/>
              <a:ext cx="0" cy="89157"/>
            </a:xfrm>
            <a:custGeom>
              <a:avLst/>
              <a:pathLst>
                <a:path w="0" h="89157">
                  <a:moveTo>
                    <a:pt x="0" y="8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6335404" y="298221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6335404" y="2934667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5463076" y="2649364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5687264" y="2792016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5687264" y="2744465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1605666" y="213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1605666" y="2134582"/>
              <a:ext cx="0" cy="206748"/>
            </a:xfrm>
            <a:custGeom>
              <a:avLst/>
              <a:pathLst>
                <a:path w="0" h="206748">
                  <a:moveTo>
                    <a:pt x="0" y="0"/>
                  </a:moveTo>
                  <a:lnTo>
                    <a:pt x="0" y="20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2206193" y="2341330"/>
              <a:ext cx="0" cy="167470"/>
            </a:xfrm>
            <a:custGeom>
              <a:avLst/>
              <a:pathLst>
                <a:path w="0" h="167470">
                  <a:moveTo>
                    <a:pt x="0" y="0"/>
                  </a:moveTo>
                  <a:lnTo>
                    <a:pt x="0" y="167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2714861" y="2316511"/>
              <a:ext cx="0" cy="192290"/>
            </a:xfrm>
            <a:custGeom>
              <a:avLst/>
              <a:pathLst>
                <a:path w="0" h="192290">
                  <a:moveTo>
                    <a:pt x="0" y="1922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2714861" y="2508801"/>
              <a:ext cx="0" cy="192290"/>
            </a:xfrm>
            <a:custGeom>
              <a:avLst/>
              <a:pathLst>
                <a:path w="0" h="192290">
                  <a:moveTo>
                    <a:pt x="0" y="0"/>
                  </a:moveTo>
                  <a:lnTo>
                    <a:pt x="0" y="192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3018955" y="2701091"/>
              <a:ext cx="0" cy="241928"/>
            </a:xfrm>
            <a:custGeom>
              <a:avLst/>
              <a:pathLst>
                <a:path w="0" h="241928">
                  <a:moveTo>
                    <a:pt x="0" y="0"/>
                  </a:moveTo>
                  <a:lnTo>
                    <a:pt x="0" y="241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3952244" y="2943020"/>
              <a:ext cx="0" cy="388756"/>
            </a:xfrm>
            <a:custGeom>
              <a:avLst/>
              <a:pathLst>
                <a:path w="0" h="388756">
                  <a:moveTo>
                    <a:pt x="0" y="0"/>
                  </a:moveTo>
                  <a:lnTo>
                    <a:pt x="0" y="38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5037892" y="3331777"/>
              <a:ext cx="0" cy="611086"/>
            </a:xfrm>
            <a:custGeom>
              <a:avLst/>
              <a:pathLst>
                <a:path w="0" h="611086">
                  <a:moveTo>
                    <a:pt x="0" y="0"/>
                  </a:moveTo>
                  <a:lnTo>
                    <a:pt x="0" y="611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5456885" y="3942864"/>
              <a:ext cx="0" cy="538634"/>
            </a:xfrm>
            <a:custGeom>
              <a:avLst/>
              <a:pathLst>
                <a:path w="0" h="538634">
                  <a:moveTo>
                    <a:pt x="0" y="0"/>
                  </a:moveTo>
                  <a:lnTo>
                    <a:pt x="0" y="53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6216421" y="4481498"/>
              <a:ext cx="0" cy="215416"/>
            </a:xfrm>
            <a:custGeom>
              <a:avLst/>
              <a:pathLst>
                <a:path w="0" h="215416">
                  <a:moveTo>
                    <a:pt x="0" y="0"/>
                  </a:moveTo>
                  <a:lnTo>
                    <a:pt x="0" y="215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6603732" y="4432508"/>
              <a:ext cx="0" cy="264406"/>
            </a:xfrm>
            <a:custGeom>
              <a:avLst/>
              <a:pathLst>
                <a:path w="0" h="264406">
                  <a:moveTo>
                    <a:pt x="0" y="26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6909696" y="4432508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6603732" y="4696915"/>
              <a:ext cx="0" cy="264406"/>
            </a:xfrm>
            <a:custGeom>
              <a:avLst/>
              <a:pathLst>
                <a:path w="0" h="264406">
                  <a:moveTo>
                    <a:pt x="0" y="0"/>
                  </a:moveTo>
                  <a:lnTo>
                    <a:pt x="0" y="26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6734859" y="4729699"/>
              <a:ext cx="0" cy="231622"/>
            </a:xfrm>
            <a:custGeom>
              <a:avLst/>
              <a:pathLst>
                <a:path w="0" h="231622">
                  <a:moveTo>
                    <a:pt x="0" y="231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6844073" y="4729699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7101770" y="4812912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6734859" y="4961322"/>
              <a:ext cx="0" cy="231622"/>
            </a:xfrm>
            <a:custGeom>
              <a:avLst/>
              <a:pathLst>
                <a:path w="0" h="231622">
                  <a:moveTo>
                    <a:pt x="0" y="0"/>
                  </a:moveTo>
                  <a:lnTo>
                    <a:pt x="0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7205668" y="5074440"/>
              <a:ext cx="0" cy="118504"/>
            </a:xfrm>
            <a:custGeom>
              <a:avLst/>
              <a:pathLst>
                <a:path w="0" h="118504">
                  <a:moveTo>
                    <a:pt x="0" y="1185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7205668" y="5192945"/>
              <a:ext cx="0" cy="118504"/>
            </a:xfrm>
            <a:custGeom>
              <a:avLst/>
              <a:pathLst>
                <a:path w="0" h="118504">
                  <a:moveTo>
                    <a:pt x="0" y="0"/>
                  </a:moveTo>
                  <a:lnTo>
                    <a:pt x="0" y="118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7530740" y="5311450"/>
              <a:ext cx="0" cy="94358"/>
            </a:xfrm>
            <a:custGeom>
              <a:avLst/>
              <a:pathLst>
                <a:path w="0" h="94358">
                  <a:moveTo>
                    <a:pt x="0" y="0"/>
                  </a:moveTo>
                  <a:lnTo>
                    <a:pt x="0" y="94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7697293" y="5405808"/>
              <a:ext cx="0" cy="93615"/>
            </a:xfrm>
            <a:custGeom>
              <a:avLst/>
              <a:pathLst>
                <a:path w="0" h="93615">
                  <a:moveTo>
                    <a:pt x="0" y="0"/>
                  </a:moveTo>
                  <a:lnTo>
                    <a:pt x="0" y="936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7975300" y="5499423"/>
              <a:ext cx="0" cy="92129"/>
            </a:xfrm>
            <a:custGeom>
              <a:avLst/>
              <a:pathLst>
                <a:path w="0" h="92129">
                  <a:moveTo>
                    <a:pt x="0" y="0"/>
                  </a:moveTo>
                  <a:lnTo>
                    <a:pt x="0" y="9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8199057" y="5591552"/>
              <a:ext cx="0" cy="89157"/>
            </a:xfrm>
            <a:custGeom>
              <a:avLst/>
              <a:pathLst>
                <a:path w="0" h="89157">
                  <a:moveTo>
                    <a:pt x="0" y="0"/>
                  </a:moveTo>
                  <a:lnTo>
                    <a:pt x="0" y="89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8311300" y="5680709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8355514" y="5763922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5456885" y="3404229"/>
              <a:ext cx="0" cy="538634"/>
            </a:xfrm>
            <a:custGeom>
              <a:avLst/>
              <a:pathLst>
                <a:path w="0" h="538634">
                  <a:moveTo>
                    <a:pt x="0" y="5386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5633682" y="3404229"/>
              <a:ext cx="0" cy="306106"/>
            </a:xfrm>
            <a:custGeom>
              <a:avLst/>
              <a:pathLst>
                <a:path w="0" h="306106">
                  <a:moveTo>
                    <a:pt x="0" y="0"/>
                  </a:moveTo>
                  <a:lnTo>
                    <a:pt x="0" y="306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8004148" y="3710335"/>
              <a:ext cx="0" cy="109960"/>
            </a:xfrm>
            <a:custGeom>
              <a:avLst/>
              <a:pathLst>
                <a:path w="0" h="109960">
                  <a:moveTo>
                    <a:pt x="0" y="0"/>
                  </a:moveTo>
                  <a:lnTo>
                    <a:pt x="0" y="109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8252135" y="3820296"/>
              <a:ext cx="0" cy="124820"/>
            </a:xfrm>
            <a:custGeom>
              <a:avLst/>
              <a:pathLst>
                <a:path w="0" h="124820">
                  <a:moveTo>
                    <a:pt x="0" y="0"/>
                  </a:moveTo>
                  <a:lnTo>
                    <a:pt x="0" y="12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8524055" y="3838127"/>
              <a:ext cx="0" cy="106988"/>
            </a:xfrm>
            <a:custGeom>
              <a:avLst/>
              <a:pathLst>
                <a:path w="0" h="106988">
                  <a:moveTo>
                    <a:pt x="0" y="106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8524055" y="3945116"/>
              <a:ext cx="0" cy="106988"/>
            </a:xfrm>
            <a:custGeom>
              <a:avLst/>
              <a:pathLst>
                <a:path w="0" h="106988">
                  <a:moveTo>
                    <a:pt x="0" y="0"/>
                  </a:moveTo>
                  <a:lnTo>
                    <a:pt x="0" y="106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9067199" y="4052104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5633682" y="3098122"/>
              <a:ext cx="0" cy="306106"/>
            </a:xfrm>
            <a:custGeom>
              <a:avLst/>
              <a:pathLst>
                <a:path w="0" h="306106">
                  <a:moveTo>
                    <a:pt x="0" y="306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6102991" y="3098122"/>
              <a:ext cx="0" cy="115904"/>
            </a:xfrm>
            <a:custGeom>
              <a:avLst/>
              <a:pathLst>
                <a:path w="0" h="115904">
                  <a:moveTo>
                    <a:pt x="0" y="0"/>
                  </a:moveTo>
                  <a:lnTo>
                    <a:pt x="0" y="115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6102991" y="3214027"/>
              <a:ext cx="0" cy="89157"/>
            </a:xfrm>
            <a:custGeom>
              <a:avLst/>
              <a:pathLst>
                <a:path w="0" h="89157">
                  <a:moveTo>
                    <a:pt x="0" y="0"/>
                  </a:moveTo>
                  <a:lnTo>
                    <a:pt x="0" y="89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6370220" y="3303184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6444900" y="3386397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6102991" y="2982218"/>
              <a:ext cx="0" cy="115904"/>
            </a:xfrm>
            <a:custGeom>
              <a:avLst/>
              <a:pathLst>
                <a:path w="0" h="115904">
                  <a:moveTo>
                    <a:pt x="0" y="115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5037892" y="2720690"/>
              <a:ext cx="0" cy="611086"/>
            </a:xfrm>
            <a:custGeom>
              <a:avLst/>
              <a:pathLst>
                <a:path w="0" h="611086">
                  <a:moveTo>
                    <a:pt x="0" y="611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5463076" y="2720690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2056814" y="2031417"/>
              <a:ext cx="677822" cy="7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T_nigroviridis_Rh1</a:t>
              </a:r>
            </a:p>
          </p:txBody>
        </p:sp>
        <p:sp>
          <p:nvSpPr>
            <p:cNvPr id="173" name="tx171"/>
            <p:cNvSpPr/>
            <p:nvPr/>
          </p:nvSpPr>
          <p:spPr>
            <a:xfrm>
              <a:off x="2177074" y="1944137"/>
              <a:ext cx="63268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A_citrinellus_Rh1</a:t>
              </a:r>
            </a:p>
          </p:txBody>
        </p:sp>
        <p:sp>
          <p:nvSpPr>
            <p:cNvPr id="174" name="tx172"/>
            <p:cNvSpPr/>
            <p:nvPr/>
          </p:nvSpPr>
          <p:spPr>
            <a:xfrm>
              <a:off x="4343425" y="2134339"/>
              <a:ext cx="50167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E_lucius_Rh1</a:t>
              </a:r>
            </a:p>
          </p:txBody>
        </p:sp>
        <p:sp>
          <p:nvSpPr>
            <p:cNvPr id="175" name="tx173"/>
            <p:cNvSpPr/>
            <p:nvPr/>
          </p:nvSpPr>
          <p:spPr>
            <a:xfrm>
              <a:off x="5217149" y="2324541"/>
              <a:ext cx="637210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E_electricus_Rh1</a:t>
              </a:r>
            </a:p>
          </p:txBody>
        </p:sp>
        <p:sp>
          <p:nvSpPr>
            <p:cNvPr id="176" name="tx174"/>
            <p:cNvSpPr/>
            <p:nvPr/>
          </p:nvSpPr>
          <p:spPr>
            <a:xfrm>
              <a:off x="4834188" y="2229440"/>
              <a:ext cx="68242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A_mexicanus_Rh1</a:t>
              </a:r>
            </a:p>
          </p:txBody>
        </p:sp>
        <p:sp>
          <p:nvSpPr>
            <p:cNvPr id="177" name="tx175"/>
            <p:cNvSpPr/>
            <p:nvPr/>
          </p:nvSpPr>
          <p:spPr>
            <a:xfrm>
              <a:off x="3975000" y="2419642"/>
              <a:ext cx="46094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D_rerio_Rh1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4832154" y="2513354"/>
              <a:ext cx="628158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S_formosus_Rh1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7805715" y="4225172"/>
              <a:ext cx="406637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C_milii_rh1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8149138" y="4320273"/>
              <a:ext cx="709462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G_melastomus_rh1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7685456" y="4503210"/>
              <a:ext cx="813434" cy="77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C_amblyrhynchos_rh1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7882132" y="4408585"/>
              <a:ext cx="759284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C_melanopterus_rh1</a:t>
              </a:r>
            </a:p>
          </p:txBody>
        </p:sp>
        <p:sp>
          <p:nvSpPr>
            <p:cNvPr id="183" name="tx181"/>
            <p:cNvSpPr/>
            <p:nvPr/>
          </p:nvSpPr>
          <p:spPr>
            <a:xfrm>
              <a:off x="7858021" y="4605576"/>
              <a:ext cx="560471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S_canicula_rh1</a:t>
              </a:r>
            </a:p>
          </p:txBody>
        </p:sp>
        <p:sp>
          <p:nvSpPr>
            <p:cNvPr id="184" name="tx182"/>
            <p:cNvSpPr/>
            <p:nvPr/>
          </p:nvSpPr>
          <p:spPr>
            <a:xfrm>
              <a:off x="7406112" y="4700677"/>
              <a:ext cx="610095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S_fasciatum_rh1</a:t>
              </a:r>
            </a:p>
          </p:txBody>
        </p:sp>
        <p:sp>
          <p:nvSpPr>
            <p:cNvPr id="185" name="tx183"/>
            <p:cNvSpPr/>
            <p:nvPr/>
          </p:nvSpPr>
          <p:spPr>
            <a:xfrm>
              <a:off x="7521116" y="4884090"/>
              <a:ext cx="646301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C_punctatum_rh1</a:t>
              </a:r>
            </a:p>
          </p:txBody>
        </p:sp>
        <p:sp>
          <p:nvSpPr>
            <p:cNvPr id="186" name="tx184"/>
            <p:cNvSpPr/>
            <p:nvPr/>
          </p:nvSpPr>
          <p:spPr>
            <a:xfrm>
              <a:off x="7510634" y="4787957"/>
              <a:ext cx="637249" cy="7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C_plagiosum_rh1</a:t>
              </a:r>
            </a:p>
          </p:txBody>
        </p:sp>
        <p:sp>
          <p:nvSpPr>
            <p:cNvPr id="187" name="tx185"/>
            <p:cNvSpPr/>
            <p:nvPr/>
          </p:nvSpPr>
          <p:spPr>
            <a:xfrm>
              <a:off x="8768104" y="5082470"/>
              <a:ext cx="51076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A_radiata_rh1</a:t>
              </a:r>
            </a:p>
          </p:txBody>
        </p:sp>
        <p:sp>
          <p:nvSpPr>
            <p:cNvPr id="188" name="tx186"/>
            <p:cNvSpPr/>
            <p:nvPr/>
          </p:nvSpPr>
          <p:spPr>
            <a:xfrm>
              <a:off x="8656946" y="4987369"/>
              <a:ext cx="57853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R_erinacea_rh1</a:t>
              </a:r>
            </a:p>
          </p:txBody>
        </p:sp>
        <p:sp>
          <p:nvSpPr>
            <p:cNvPr id="189" name="tx187"/>
            <p:cNvSpPr/>
            <p:nvPr/>
          </p:nvSpPr>
          <p:spPr>
            <a:xfrm>
              <a:off x="7980804" y="5168917"/>
              <a:ext cx="465511" cy="77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G_typus_rh1</a:t>
              </a:r>
            </a:p>
          </p:txBody>
        </p:sp>
        <p:sp>
          <p:nvSpPr>
            <p:cNvPr id="190" name="tx188"/>
            <p:cNvSpPr/>
            <p:nvPr/>
          </p:nvSpPr>
          <p:spPr>
            <a:xfrm>
              <a:off x="8149049" y="5272672"/>
              <a:ext cx="673495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A_vincentiana_rh1</a:t>
              </a:r>
            </a:p>
          </p:txBody>
        </p:sp>
        <p:sp>
          <p:nvSpPr>
            <p:cNvPr id="191" name="tx189"/>
            <p:cNvSpPr/>
            <p:nvPr/>
          </p:nvSpPr>
          <p:spPr>
            <a:xfrm>
              <a:off x="8245598" y="5367773"/>
              <a:ext cx="45193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N_kuhlii_rh1</a:t>
              </a:r>
            </a:p>
          </p:txBody>
        </p:sp>
        <p:sp>
          <p:nvSpPr>
            <p:cNvPr id="192" name="tx190"/>
            <p:cNvSpPr/>
            <p:nvPr/>
          </p:nvSpPr>
          <p:spPr>
            <a:xfrm>
              <a:off x="8399026" y="5454696"/>
              <a:ext cx="537843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S_pacifica_rh1</a:t>
              </a:r>
            </a:p>
          </p:txBody>
        </p:sp>
        <p:sp>
          <p:nvSpPr>
            <p:cNvPr id="193" name="tx191"/>
            <p:cNvSpPr/>
            <p:nvPr/>
          </p:nvSpPr>
          <p:spPr>
            <a:xfrm>
              <a:off x="8357113" y="5557975"/>
              <a:ext cx="53339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P_aiereba_rh1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8446165" y="5653076"/>
              <a:ext cx="542329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P_iwamae_rh1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8446046" y="5843278"/>
              <a:ext cx="51521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P_motoro_rh1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8446046" y="5747542"/>
              <a:ext cx="655312" cy="6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P_motoro_rh1_ref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10427583" y="3560854"/>
              <a:ext cx="56491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E_lucius_Exorh</a:t>
              </a:r>
            </a:p>
          </p:txBody>
        </p:sp>
        <p:sp>
          <p:nvSpPr>
            <p:cNvPr id="198" name="tx196"/>
            <p:cNvSpPr/>
            <p:nvPr/>
          </p:nvSpPr>
          <p:spPr>
            <a:xfrm>
              <a:off x="9808409" y="3654566"/>
              <a:ext cx="698346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'S_formosus|Exorh'</a:t>
              </a:r>
            </a:p>
          </p:txBody>
        </p:sp>
        <p:sp>
          <p:nvSpPr>
            <p:cNvPr id="199" name="tx197"/>
            <p:cNvSpPr/>
            <p:nvPr/>
          </p:nvSpPr>
          <p:spPr>
            <a:xfrm>
              <a:off x="9978139" y="3838336"/>
              <a:ext cx="741063" cy="7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T_nigroviridis_Exorh</a:t>
              </a:r>
            </a:p>
          </p:txBody>
        </p:sp>
        <p:sp>
          <p:nvSpPr>
            <p:cNvPr id="200" name="tx198"/>
            <p:cNvSpPr/>
            <p:nvPr/>
          </p:nvSpPr>
          <p:spPr>
            <a:xfrm>
              <a:off x="9602483" y="3751056"/>
              <a:ext cx="695925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A_citrinellus_Exorh</a:t>
              </a:r>
            </a:p>
          </p:txBody>
        </p:sp>
        <p:sp>
          <p:nvSpPr>
            <p:cNvPr id="201" name="tx199"/>
            <p:cNvSpPr/>
            <p:nvPr/>
          </p:nvSpPr>
          <p:spPr>
            <a:xfrm>
              <a:off x="10239236" y="3941258"/>
              <a:ext cx="52418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D_rerio_Exorh</a:t>
              </a:r>
            </a:p>
          </p:txBody>
        </p:sp>
        <p:sp>
          <p:nvSpPr>
            <p:cNvPr id="202" name="tx200"/>
            <p:cNvSpPr/>
            <p:nvPr/>
          </p:nvSpPr>
          <p:spPr>
            <a:xfrm>
              <a:off x="9478957" y="4131460"/>
              <a:ext cx="74566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A_mexicanus_Exorh</a:t>
              </a:r>
            </a:p>
          </p:txBody>
        </p:sp>
        <p:sp>
          <p:nvSpPr>
            <p:cNvPr id="203" name="tx201"/>
            <p:cNvSpPr/>
            <p:nvPr/>
          </p:nvSpPr>
          <p:spPr>
            <a:xfrm>
              <a:off x="10814136" y="4036359"/>
              <a:ext cx="700450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E_electricus_Exorh</a:t>
              </a:r>
            </a:p>
          </p:txBody>
        </p:sp>
        <p:sp>
          <p:nvSpPr>
            <p:cNvPr id="204" name="tx202"/>
            <p:cNvSpPr/>
            <p:nvPr/>
          </p:nvSpPr>
          <p:spPr>
            <a:xfrm>
              <a:off x="8348888" y="3180450"/>
              <a:ext cx="415649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BovRh_WT</a:t>
              </a:r>
            </a:p>
          </p:txBody>
        </p:sp>
        <p:sp>
          <p:nvSpPr>
            <p:cNvPr id="205" name="tx203"/>
            <p:cNvSpPr/>
            <p:nvPr/>
          </p:nvSpPr>
          <p:spPr>
            <a:xfrm>
              <a:off x="7585031" y="3266341"/>
              <a:ext cx="483614" cy="7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G_gallus_rh1</a:t>
              </a:r>
            </a:p>
          </p:txBody>
        </p:sp>
        <p:sp>
          <p:nvSpPr>
            <p:cNvPr id="206" name="tx204"/>
            <p:cNvSpPr/>
            <p:nvPr/>
          </p:nvSpPr>
          <p:spPr>
            <a:xfrm>
              <a:off x="8238917" y="3465753"/>
              <a:ext cx="47003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X_laevis_rh1</a:t>
              </a:r>
            </a:p>
          </p:txBody>
        </p:sp>
        <p:sp>
          <p:nvSpPr>
            <p:cNvPr id="207" name="tx205"/>
            <p:cNvSpPr/>
            <p:nvPr/>
          </p:nvSpPr>
          <p:spPr>
            <a:xfrm>
              <a:off x="7760878" y="3370652"/>
              <a:ext cx="551341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B_marinus_rh1</a:t>
              </a:r>
            </a:p>
          </p:txBody>
        </p:sp>
        <p:sp>
          <p:nvSpPr>
            <p:cNvPr id="208" name="tx206"/>
            <p:cNvSpPr/>
            <p:nvPr/>
          </p:nvSpPr>
          <p:spPr>
            <a:xfrm>
              <a:off x="9554127" y="3085349"/>
              <a:ext cx="551341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P_marinus_rh1</a:t>
              </a:r>
            </a:p>
          </p:txBody>
        </p:sp>
        <p:sp>
          <p:nvSpPr>
            <p:cNvPr id="209" name="tx207"/>
            <p:cNvSpPr/>
            <p:nvPr/>
          </p:nvSpPr>
          <p:spPr>
            <a:xfrm>
              <a:off x="7804527" y="2983460"/>
              <a:ext cx="583020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Protopterus_rh1</a:t>
              </a:r>
            </a:p>
          </p:txBody>
        </p:sp>
        <p:sp>
          <p:nvSpPr>
            <p:cNvPr id="210" name="tx208"/>
            <p:cNvSpPr/>
            <p:nvPr/>
          </p:nvSpPr>
          <p:spPr>
            <a:xfrm>
              <a:off x="7898597" y="2895147"/>
              <a:ext cx="65090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L_chalumnae_rh1</a:t>
              </a:r>
            </a:p>
          </p:txBody>
        </p:sp>
        <p:sp>
          <p:nvSpPr>
            <p:cNvPr id="211" name="tx209"/>
            <p:cNvSpPr/>
            <p:nvPr/>
          </p:nvSpPr>
          <p:spPr>
            <a:xfrm>
              <a:off x="6026570" y="2603055"/>
              <a:ext cx="686992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Acipenser_sp_Rh1</a:t>
              </a:r>
            </a:p>
          </p:txBody>
        </p:sp>
        <p:sp>
          <p:nvSpPr>
            <p:cNvPr id="212" name="tx210"/>
            <p:cNvSpPr/>
            <p:nvPr/>
          </p:nvSpPr>
          <p:spPr>
            <a:xfrm>
              <a:off x="7447772" y="2793258"/>
              <a:ext cx="601203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Lep_osseus_rh1</a:t>
              </a:r>
            </a:p>
          </p:txBody>
        </p:sp>
        <p:sp>
          <p:nvSpPr>
            <p:cNvPr id="213" name="tx211"/>
            <p:cNvSpPr/>
            <p:nvPr/>
          </p:nvSpPr>
          <p:spPr>
            <a:xfrm>
              <a:off x="6829949" y="2704945"/>
              <a:ext cx="48361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A_calva_Rh1</a:t>
              </a:r>
            </a:p>
          </p:txBody>
        </p:sp>
        <p:sp>
          <p:nvSpPr>
            <p:cNvPr id="214" name="tx212"/>
            <p:cNvSpPr/>
            <p:nvPr/>
          </p:nvSpPr>
          <p:spPr>
            <a:xfrm>
              <a:off x="1715107" y="1929471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0.035</a:t>
              </a:r>
            </a:p>
          </p:txBody>
        </p:sp>
        <p:sp>
          <p:nvSpPr>
            <p:cNvPr id="215" name="tx213"/>
            <p:cNvSpPr/>
            <p:nvPr/>
          </p:nvSpPr>
          <p:spPr>
            <a:xfrm>
              <a:off x="3098545" y="2119612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0.141</a:t>
              </a:r>
            </a:p>
          </p:txBody>
        </p:sp>
        <p:sp>
          <p:nvSpPr>
            <p:cNvPr id="216" name="tx214"/>
            <p:cNvSpPr/>
            <p:nvPr/>
          </p:nvSpPr>
          <p:spPr>
            <a:xfrm>
              <a:off x="4418922" y="2309752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0.081</a:t>
              </a:r>
            </a:p>
          </p:txBody>
        </p:sp>
        <p:sp>
          <p:nvSpPr>
            <p:cNvPr id="217" name="tx215"/>
            <p:cNvSpPr/>
            <p:nvPr/>
          </p:nvSpPr>
          <p:spPr>
            <a:xfrm>
              <a:off x="4227442" y="2214836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0.055</a:t>
              </a:r>
            </a:p>
          </p:txBody>
        </p:sp>
        <p:sp>
          <p:nvSpPr>
            <p:cNvPr id="218" name="tx216"/>
            <p:cNvSpPr/>
            <p:nvPr/>
          </p:nvSpPr>
          <p:spPr>
            <a:xfrm>
              <a:off x="3320714" y="2404853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0.061</a:t>
              </a:r>
            </a:p>
          </p:txBody>
        </p:sp>
        <p:sp>
          <p:nvSpPr>
            <p:cNvPr id="219" name="tx217"/>
            <p:cNvSpPr/>
            <p:nvPr/>
          </p:nvSpPr>
          <p:spPr>
            <a:xfrm>
              <a:off x="4215936" y="249995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0.056</a:t>
              </a:r>
            </a:p>
          </p:txBody>
        </p:sp>
        <p:sp>
          <p:nvSpPr>
            <p:cNvPr id="220" name="tx218"/>
            <p:cNvSpPr/>
            <p:nvPr/>
          </p:nvSpPr>
          <p:spPr>
            <a:xfrm>
              <a:off x="6834805" y="4211834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0.104</a:t>
              </a:r>
            </a:p>
          </p:txBody>
        </p:sp>
        <p:sp>
          <p:nvSpPr>
            <p:cNvPr id="221" name="tx219"/>
            <p:cNvSpPr/>
            <p:nvPr/>
          </p:nvSpPr>
          <p:spPr>
            <a:xfrm>
              <a:off x="7353154" y="4306873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0.080</a:t>
              </a:r>
            </a:p>
          </p:txBody>
        </p:sp>
        <p:sp>
          <p:nvSpPr>
            <p:cNvPr id="222" name="tx220"/>
            <p:cNvSpPr/>
            <p:nvPr/>
          </p:nvSpPr>
          <p:spPr>
            <a:xfrm>
              <a:off x="7174783" y="4592176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0.065</a:t>
              </a:r>
            </a:p>
          </p:txBody>
        </p:sp>
        <p:sp>
          <p:nvSpPr>
            <p:cNvPr id="223" name="tx221"/>
            <p:cNvSpPr/>
            <p:nvPr/>
          </p:nvSpPr>
          <p:spPr>
            <a:xfrm>
              <a:off x="9039602" y="3546065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0.160</a:t>
              </a:r>
            </a:p>
          </p:txBody>
        </p:sp>
        <p:sp>
          <p:nvSpPr>
            <p:cNvPr id="224" name="tx222"/>
            <p:cNvSpPr/>
            <p:nvPr/>
          </p:nvSpPr>
          <p:spPr>
            <a:xfrm>
              <a:off x="8854009" y="3641197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0.102</a:t>
              </a:r>
            </a:p>
          </p:txBody>
        </p:sp>
        <p:sp>
          <p:nvSpPr>
            <p:cNvPr id="225" name="tx223"/>
            <p:cNvSpPr/>
            <p:nvPr/>
          </p:nvSpPr>
          <p:spPr>
            <a:xfrm>
              <a:off x="9409207" y="3831553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0.050</a:t>
              </a:r>
            </a:p>
          </p:txBody>
        </p:sp>
        <p:sp>
          <p:nvSpPr>
            <p:cNvPr id="226" name="tx224"/>
            <p:cNvSpPr/>
            <p:nvPr/>
          </p:nvSpPr>
          <p:spPr>
            <a:xfrm>
              <a:off x="9476954" y="3926469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0.076</a:t>
              </a:r>
            </a:p>
          </p:txBody>
        </p:sp>
        <p:sp>
          <p:nvSpPr>
            <p:cNvPr id="227" name="tx225"/>
            <p:cNvSpPr/>
            <p:nvPr/>
          </p:nvSpPr>
          <p:spPr>
            <a:xfrm>
              <a:off x="9798411" y="4021755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0.110</a:t>
              </a:r>
            </a:p>
          </p:txBody>
        </p:sp>
        <p:sp>
          <p:nvSpPr>
            <p:cNvPr id="228" name="tx226"/>
            <p:cNvSpPr/>
            <p:nvPr/>
          </p:nvSpPr>
          <p:spPr>
            <a:xfrm>
              <a:off x="7183290" y="3165784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0.130</a:t>
              </a:r>
            </a:p>
          </p:txBody>
        </p:sp>
        <p:sp>
          <p:nvSpPr>
            <p:cNvPr id="229" name="tx227"/>
            <p:cNvSpPr/>
            <p:nvPr/>
          </p:nvSpPr>
          <p:spPr>
            <a:xfrm>
              <a:off x="6838702" y="3260824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0.074</a:t>
              </a:r>
            </a:p>
          </p:txBody>
        </p:sp>
        <p:sp>
          <p:nvSpPr>
            <p:cNvPr id="230" name="tx228"/>
            <p:cNvSpPr/>
            <p:nvPr/>
          </p:nvSpPr>
          <p:spPr>
            <a:xfrm>
              <a:off x="7546267" y="345096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0.066</a:t>
              </a:r>
            </a:p>
          </p:txBody>
        </p:sp>
        <p:sp>
          <p:nvSpPr>
            <p:cNvPr id="231" name="tx229"/>
            <p:cNvSpPr/>
            <p:nvPr/>
          </p:nvSpPr>
          <p:spPr>
            <a:xfrm>
              <a:off x="7307247" y="3355925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0.034</a:t>
              </a:r>
            </a:p>
          </p:txBody>
        </p:sp>
        <p:sp>
          <p:nvSpPr>
            <p:cNvPr id="232" name="tx230"/>
            <p:cNvSpPr/>
            <p:nvPr/>
          </p:nvSpPr>
          <p:spPr>
            <a:xfrm>
              <a:off x="7652296" y="3070560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0.229</a:t>
              </a:r>
            </a:p>
          </p:txBody>
        </p:sp>
        <p:sp>
          <p:nvSpPr>
            <p:cNvPr id="233" name="tx231"/>
            <p:cNvSpPr/>
            <p:nvPr/>
          </p:nvSpPr>
          <p:spPr>
            <a:xfrm>
              <a:off x="6893702" y="2975428"/>
              <a:ext cx="158245" cy="45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0.096</a:t>
              </a:r>
            </a:p>
          </p:txBody>
        </p:sp>
        <p:sp>
          <p:nvSpPr>
            <p:cNvPr id="234" name="tx232"/>
            <p:cNvSpPr/>
            <p:nvPr/>
          </p:nvSpPr>
          <p:spPr>
            <a:xfrm>
              <a:off x="6940737" y="2880389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0.102</a:t>
              </a:r>
            </a:p>
          </p:txBody>
        </p:sp>
        <p:sp>
          <p:nvSpPr>
            <p:cNvPr id="235" name="tx233"/>
            <p:cNvSpPr/>
            <p:nvPr/>
          </p:nvSpPr>
          <p:spPr>
            <a:xfrm>
              <a:off x="5568560" y="2595178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0.035</a:t>
              </a:r>
            </a:p>
          </p:txBody>
        </p:sp>
        <p:sp>
          <p:nvSpPr>
            <p:cNvPr id="236" name="tx234"/>
            <p:cNvSpPr/>
            <p:nvPr/>
          </p:nvSpPr>
          <p:spPr>
            <a:xfrm>
              <a:off x="6391254" y="2785442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0.115</a:t>
              </a:r>
            </a:p>
          </p:txBody>
        </p:sp>
        <p:sp>
          <p:nvSpPr>
            <p:cNvPr id="237" name="tx235"/>
            <p:cNvSpPr/>
            <p:nvPr/>
          </p:nvSpPr>
          <p:spPr>
            <a:xfrm>
              <a:off x="6082343" y="2690218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0.074</a:t>
              </a:r>
            </a:p>
          </p:txBody>
        </p:sp>
        <p:sp>
          <p:nvSpPr>
            <p:cNvPr id="238" name="tx236"/>
            <p:cNvSpPr/>
            <p:nvPr/>
          </p:nvSpPr>
          <p:spPr>
            <a:xfrm>
              <a:off x="1752573" y="2287083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0.040</a:t>
              </a:r>
            </a:p>
          </p:txBody>
        </p:sp>
        <p:sp>
          <p:nvSpPr>
            <p:cNvPr id="239" name="tx237"/>
            <p:cNvSpPr/>
            <p:nvPr/>
          </p:nvSpPr>
          <p:spPr>
            <a:xfrm>
              <a:off x="2307170" y="2454553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0.034</a:t>
              </a:r>
            </a:p>
          </p:txBody>
        </p:sp>
        <p:sp>
          <p:nvSpPr>
            <p:cNvPr id="240" name="tx238"/>
            <p:cNvSpPr/>
            <p:nvPr/>
          </p:nvSpPr>
          <p:spPr>
            <a:xfrm>
              <a:off x="3190685" y="2262201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0.085</a:t>
              </a:r>
            </a:p>
          </p:txBody>
        </p:sp>
        <p:sp>
          <p:nvSpPr>
            <p:cNvPr id="241" name="tx239"/>
            <p:cNvSpPr/>
            <p:nvPr/>
          </p:nvSpPr>
          <p:spPr>
            <a:xfrm>
              <a:off x="3332242" y="2888711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0.063</a:t>
              </a:r>
            </a:p>
          </p:txBody>
        </p:sp>
        <p:sp>
          <p:nvSpPr>
            <p:cNvPr id="242" name="tx240"/>
            <p:cNvSpPr/>
            <p:nvPr/>
          </p:nvSpPr>
          <p:spPr>
            <a:xfrm>
              <a:off x="4341711" y="3277591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0.073</a:t>
              </a:r>
            </a:p>
          </p:txBody>
        </p:sp>
        <p:sp>
          <p:nvSpPr>
            <p:cNvPr id="243" name="tx241"/>
            <p:cNvSpPr/>
            <p:nvPr/>
          </p:nvSpPr>
          <p:spPr>
            <a:xfrm>
              <a:off x="5683296" y="4427374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0.051</a:t>
              </a:r>
            </a:p>
          </p:txBody>
        </p:sp>
        <p:sp>
          <p:nvSpPr>
            <p:cNvPr id="244" name="tx242"/>
            <p:cNvSpPr/>
            <p:nvPr/>
          </p:nvSpPr>
          <p:spPr>
            <a:xfrm>
              <a:off x="7100445" y="444952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0.046</a:t>
              </a:r>
            </a:p>
          </p:txBody>
        </p:sp>
        <p:sp>
          <p:nvSpPr>
            <p:cNvPr id="245" name="tx243"/>
            <p:cNvSpPr/>
            <p:nvPr/>
          </p:nvSpPr>
          <p:spPr>
            <a:xfrm>
              <a:off x="6816907" y="5138666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0.032</a:t>
              </a:r>
            </a:p>
          </p:txBody>
        </p:sp>
        <p:sp>
          <p:nvSpPr>
            <p:cNvPr id="246" name="tx244"/>
            <p:cNvSpPr/>
            <p:nvPr/>
          </p:nvSpPr>
          <p:spPr>
            <a:xfrm>
              <a:off x="7638028" y="5020223"/>
              <a:ext cx="158245" cy="45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0.079</a:t>
              </a:r>
            </a:p>
          </p:txBody>
        </p:sp>
        <p:sp>
          <p:nvSpPr>
            <p:cNvPr id="247" name="tx245"/>
            <p:cNvSpPr/>
            <p:nvPr/>
          </p:nvSpPr>
          <p:spPr>
            <a:xfrm>
              <a:off x="6665558" y="3656025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0.160</a:t>
              </a:r>
            </a:p>
          </p:txBody>
        </p:sp>
        <p:sp>
          <p:nvSpPr>
            <p:cNvPr id="248" name="tx246"/>
            <p:cNvSpPr/>
            <p:nvPr/>
          </p:nvSpPr>
          <p:spPr>
            <a:xfrm>
              <a:off x="8705072" y="3783879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0.045</a:t>
              </a:r>
            </a:p>
          </p:txBody>
        </p:sp>
        <p:sp>
          <p:nvSpPr>
            <p:cNvPr id="249" name="tx247"/>
            <p:cNvSpPr/>
            <p:nvPr/>
          </p:nvSpPr>
          <p:spPr>
            <a:xfrm>
              <a:off x="8642270" y="3997918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0.037</a:t>
              </a:r>
            </a:p>
          </p:txBody>
        </p:sp>
        <p:sp>
          <p:nvSpPr>
            <p:cNvPr id="250" name="tx248"/>
            <p:cNvSpPr/>
            <p:nvPr/>
          </p:nvSpPr>
          <p:spPr>
            <a:xfrm>
              <a:off x="5714980" y="3043844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0.032</a:t>
              </a:r>
            </a:p>
          </p:txBody>
        </p:sp>
        <p:sp>
          <p:nvSpPr>
            <p:cNvPr id="251" name="tx249"/>
            <p:cNvSpPr/>
            <p:nvPr/>
          </p:nvSpPr>
          <p:spPr>
            <a:xfrm>
              <a:off x="6672165" y="3403599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0.051</a:t>
              </a:r>
            </a:p>
          </p:txBody>
        </p:sp>
        <p:sp>
          <p:nvSpPr>
            <p:cNvPr id="252" name="tx250"/>
            <p:cNvSpPr/>
            <p:nvPr/>
          </p:nvSpPr>
          <p:spPr>
            <a:xfrm>
              <a:off x="3632492" y="2403865"/>
              <a:ext cx="207370" cy="4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Y291W</a:t>
              </a:r>
            </a:p>
          </p:txBody>
        </p:sp>
        <p:sp>
          <p:nvSpPr>
            <p:cNvPr id="253" name="tx251"/>
            <p:cNvSpPr/>
            <p:nvPr/>
          </p:nvSpPr>
          <p:spPr>
            <a:xfrm>
              <a:off x="7403445" y="4201397"/>
              <a:ext cx="326895" cy="55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T42S;H67K</a:t>
              </a:r>
            </a:p>
          </p:txBody>
        </p:sp>
        <p:sp>
          <p:nvSpPr>
            <p:cNvPr id="254" name="tx252"/>
            <p:cNvSpPr/>
            <p:nvPr/>
          </p:nvSpPr>
          <p:spPr>
            <a:xfrm>
              <a:off x="10092085" y="3543873"/>
              <a:ext cx="193352" cy="4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P231C</a:t>
              </a:r>
            </a:p>
          </p:txBody>
        </p:sp>
        <p:sp>
          <p:nvSpPr>
            <p:cNvPr id="255" name="tx253"/>
            <p:cNvSpPr/>
            <p:nvPr/>
          </p:nvSpPr>
          <p:spPr>
            <a:xfrm>
              <a:off x="9179924" y="3061420"/>
              <a:ext cx="270761" cy="5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L32;V342</a:t>
              </a:r>
            </a:p>
          </p:txBody>
        </p:sp>
        <p:sp>
          <p:nvSpPr>
            <p:cNvPr id="256" name="tx254"/>
            <p:cNvSpPr/>
            <p:nvPr/>
          </p:nvSpPr>
          <p:spPr>
            <a:xfrm>
              <a:off x="7469029" y="2974564"/>
              <a:ext cx="193352" cy="4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D416E</a:t>
              </a:r>
            </a:p>
          </p:txBody>
        </p:sp>
        <p:sp>
          <p:nvSpPr>
            <p:cNvPr id="257" name="tx255"/>
            <p:cNvSpPr/>
            <p:nvPr/>
          </p:nvSpPr>
          <p:spPr>
            <a:xfrm>
              <a:off x="3678303" y="2261182"/>
              <a:ext cx="203819" cy="46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W385F</a:t>
              </a:r>
            </a:p>
          </p:txBody>
        </p:sp>
        <p:sp>
          <p:nvSpPr>
            <p:cNvPr id="258" name="tx256"/>
            <p:cNvSpPr/>
            <p:nvPr/>
          </p:nvSpPr>
          <p:spPr>
            <a:xfrm>
              <a:off x="3680112" y="2887753"/>
              <a:ext cx="158245" cy="46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L432I</a:t>
              </a:r>
            </a:p>
          </p:txBody>
        </p:sp>
        <p:sp>
          <p:nvSpPr>
            <p:cNvPr id="259" name="tx257"/>
            <p:cNvSpPr/>
            <p:nvPr/>
          </p:nvSpPr>
          <p:spPr>
            <a:xfrm>
              <a:off x="8082167" y="5019142"/>
              <a:ext cx="203850" cy="4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N519M</a:t>
              </a:r>
            </a:p>
          </p:txBody>
        </p:sp>
        <p:sp>
          <p:nvSpPr>
            <p:cNvPr id="260" name="pl258"/>
            <p:cNvSpPr/>
            <p:nvPr/>
          </p:nvSpPr>
          <p:spPr>
            <a:xfrm>
              <a:off x="942583" y="5939859"/>
              <a:ext cx="10341627" cy="0"/>
            </a:xfrm>
            <a:custGeom>
              <a:avLst/>
              <a:pathLst>
                <a:path w="10341627" h="0">
                  <a:moveTo>
                    <a:pt x="0" y="0"/>
                  </a:moveTo>
                  <a:lnTo>
                    <a:pt x="10341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1605666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4575040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7544414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10513788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3"/>
            <p:cNvSpPr/>
            <p:nvPr/>
          </p:nvSpPr>
          <p:spPr>
            <a:xfrm>
              <a:off x="1527986" y="6002380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66" name="tx264"/>
            <p:cNvSpPr/>
            <p:nvPr/>
          </p:nvSpPr>
          <p:spPr>
            <a:xfrm>
              <a:off x="4497360" y="600210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67" name="tx265"/>
            <p:cNvSpPr/>
            <p:nvPr/>
          </p:nvSpPr>
          <p:spPr>
            <a:xfrm>
              <a:off x="7466734" y="6002162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68" name="tx266"/>
            <p:cNvSpPr/>
            <p:nvPr/>
          </p:nvSpPr>
          <p:spPr>
            <a:xfrm>
              <a:off x="10436108" y="6002053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5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4</cp:revision>
  <dcterms:created xsi:type="dcterms:W3CDTF">2024-07-26T19:27:03Z</dcterms:created>
  <dcterms:modified xsi:type="dcterms:W3CDTF">2024-07-26T16:43:25Z</dcterms:modified>
</cp:coreProperties>
</file>