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72"/>
  </p:normalViewPr>
  <p:slideViewPr>
    <p:cSldViewPr snapToGrid="0">
      <p:cViewPr varScale="1">
        <p:scale>
          <a:sx n="99" d="100"/>
          <a:sy n="9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D232-CE28-E12A-745F-B1808264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6578-6726-499D-23C6-F51E56D7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137-61D8-0233-2967-FFA8465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7618-F856-D13F-14C2-411E4DBF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699F-12BA-C702-3D4E-B194BC5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82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DDD-2C68-86FA-E0F1-FED29E28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6D11-5EA3-63A6-7130-0C14900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7AE2-1A20-5DB1-D109-410E225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1824-7734-4F0B-D599-AAD76DF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8ED-8C4B-0A0C-AAAB-D994DC6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3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A7D42-5563-4D64-8258-EDF8FEC3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D4E54-C9B0-6DD2-9F8E-FE844711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50C-DBEE-809D-25BF-F9A2B42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B941-4F55-B549-ACE8-4E18B53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BE15-408D-2DFA-2F6E-4E3081B3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66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7B16-75D8-0A25-17D7-8E060D8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685F160-B464-9D90-4444-03D174AD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910C-B0CB-DBAF-3C3D-1CC9EF1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9316-746F-D129-7B4B-FD574554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1A7F-DDDC-5C48-759D-9B6538D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95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D31-A529-2828-8F2F-F8F2F0E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B166-FFA6-6DFE-BF56-D8B2052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8677-9B6A-28E1-38FE-C11A8D5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CCA-2A7C-E530-EEF9-01B3AA1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1B62-C118-459C-9241-3A59AAD5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569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E56D-2A2E-361A-45FB-29CF7180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D5E-6BC7-C56C-AD9B-DEE7EE99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4CB7-4FE6-08FE-0FBA-9C575B7A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930B-1661-BF3D-5956-3A9B12EE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612A-C546-22C3-BB41-ADDD587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B09A-59EF-14BC-CD4C-8D23AFB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240-AF7C-3C71-FD21-33E2BAA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E1F4-AF25-F0A1-7810-2BEC3DC0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7715-9470-0AE8-D3A1-F1844ED5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02C-9799-7328-B3E3-9F67AB68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3F91-78EF-14D9-2227-668089A9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44564-6621-3FB5-4811-0CAF0FE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272F-A5DB-0A2F-9F52-E64CDE49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9F44-044C-DD06-F420-9FE4D12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702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F628-6CC1-4F5B-2C3C-A4A13457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A9AD9-A30E-997E-81C9-01E78E66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3F17-8F17-DA2A-461A-58D44C36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19C7-ADE5-D6C5-9563-7A0F45B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2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52-2E5D-E90B-577C-9F58A54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BC61-016D-44CE-D6A3-5E172C0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0B0B-B68C-668B-6C37-DDF69EF0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18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B55-34D9-05D6-A987-14DF45F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B65A-C705-0035-899A-0F0F51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18B7-91A9-457E-6546-6A33E1FD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4ABB-991D-12C5-AFA4-D6D7CD52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705-4939-170C-3008-4BD7BB6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57E9-73B5-0E1E-3821-F53D977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4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8159-52EC-E708-0BD9-0E50FC66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EB3E0-1B94-5101-6946-32CD2663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1AE7-985F-3AA6-9D24-A64851C1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B477-0C68-FDD8-DE60-9E075D7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CAB0-A30E-0070-3E77-B6CC595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448F-9E57-8CDF-6F41-DD2631D0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2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AC555-A22B-3194-2864-8E1C824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2E4BFDDC-D5BA-0257-1EB0-1477E782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68B0-2A1B-0E4A-4F71-6EAB38BC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2C75-5072-8214-2ADF-EDA5C586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EB1E-BCBA-27F7-BF0F-8F583AE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2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64-E9A3-EF6D-3B05-2FE15A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B14742F1-D28F-1485-E0A8-42C1587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3205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chongwan.w@gmail.com</dc:creator>
  <cp:lastModifiedBy>chongwan.w@gmail.com</cp:lastModifiedBy>
  <cp:revision>4</cp:revision>
  <dcterms:created xsi:type="dcterms:W3CDTF">2024-07-26T19:27:03Z</dcterms:created>
  <dcterms:modified xsi:type="dcterms:W3CDTF">2024-07-26T20:43:20Z</dcterms:modified>
</cp:coreProperties>
</file>