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484784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629769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03941" y="4684569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03941" y="3945017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03941" y="3205466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03941" y="2465914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03941" y="5054345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03941" y="4314793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03941" y="3575242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03941" y="2835690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03941" y="2096138"/>
              <a:ext cx="6629769" cy="0"/>
            </a:xfrm>
            <a:custGeom>
              <a:avLst/>
              <a:gdLst/>
              <a:ahLst/>
              <a:cxnLst/>
              <a:rect l="0" t="0" r="0" b="0"/>
              <a:pathLst>
                <a:path w="6629769">
                  <a:moveTo>
                    <a:pt x="0" y="0"/>
                  </a:moveTo>
                  <a:lnTo>
                    <a:pt x="6629769" y="0"/>
                  </a:lnTo>
                  <a:lnTo>
                    <a:pt x="6629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359107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105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542994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3493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726882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318826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910769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502713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094657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68660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278544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225920" y="3993335"/>
              <a:ext cx="133187" cy="10610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092732" y="4204353"/>
              <a:ext cx="133187" cy="8499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492294" y="2946623"/>
              <a:ext cx="133187" cy="21077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359107" y="3976572"/>
              <a:ext cx="133187" cy="107777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817863" y="4031791"/>
              <a:ext cx="133187" cy="10225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684676" y="4163925"/>
              <a:ext cx="133187" cy="8904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2084238" y="3549604"/>
              <a:ext cx="133187" cy="150474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951051" y="3707375"/>
              <a:ext cx="133187" cy="13469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409807" y="3950934"/>
              <a:ext cx="133187" cy="11034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276620" y="4174771"/>
              <a:ext cx="133187" cy="8795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676182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542994" y="3899658"/>
              <a:ext cx="133187" cy="1154686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001751" y="4167869"/>
              <a:ext cx="133187" cy="8864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868564" y="4219144"/>
              <a:ext cx="133187" cy="8352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268126" y="3937129"/>
              <a:ext cx="133187" cy="111721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134938" y="4006154"/>
              <a:ext cx="133187" cy="104819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593695" y="3963753"/>
              <a:ext cx="133187" cy="10905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60507" y="3968683"/>
              <a:ext cx="133187" cy="10856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860069" y="3737943"/>
              <a:ext cx="133187" cy="13164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726882" y="3905575"/>
              <a:ext cx="133187" cy="114877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185638" y="3186730"/>
              <a:ext cx="133187" cy="18676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052451" y="3267588"/>
              <a:ext cx="133187" cy="1786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452013" y="3167995"/>
              <a:ext cx="133187" cy="188634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318826" y="3298156"/>
              <a:ext cx="133187" cy="175618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77582" y="4011084"/>
              <a:ext cx="133187" cy="10432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644395" y="4226047"/>
              <a:ext cx="133187" cy="8282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43957" y="3823731"/>
              <a:ext cx="133187" cy="12306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910769" y="3769497"/>
              <a:ext cx="133187" cy="128484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369526" y="3972627"/>
              <a:ext cx="133187" cy="10817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236338" y="4164911"/>
              <a:ext cx="133187" cy="8894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635900" y="3496356"/>
              <a:ext cx="133187" cy="155798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502713" y="3871062"/>
              <a:ext cx="133187" cy="118328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961470" y="3305059"/>
              <a:ext cx="133187" cy="1749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5828282" y="3861201"/>
              <a:ext cx="133187" cy="1193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227844" y="3405638"/>
              <a:ext cx="133187" cy="16487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094657" y="3690612"/>
              <a:ext cx="133187" cy="1363733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553413" y="4041652"/>
              <a:ext cx="133187" cy="10126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6420226" y="4173785"/>
              <a:ext cx="133187" cy="8805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819788" y="3803023"/>
              <a:ext cx="133187" cy="12513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6686601" y="3812884"/>
              <a:ext cx="133187" cy="124146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145357" y="3924310"/>
              <a:ext cx="133187" cy="1130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012170" y="4131384"/>
              <a:ext cx="133187" cy="922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411732" y="3805982"/>
              <a:ext cx="133187" cy="12483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278544" y="3794149"/>
              <a:ext cx="133187" cy="126019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274015" y="386879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292513" y="3868797"/>
              <a:ext cx="0" cy="249075"/>
            </a:xfrm>
            <a:custGeom>
              <a:avLst/>
              <a:gdLst/>
              <a:ahLst/>
              <a:cxnLst/>
              <a:rect l="0" t="0" r="0" b="0"/>
              <a:pathLst>
                <a:path h="249075">
                  <a:moveTo>
                    <a:pt x="0" y="0"/>
                  </a:moveTo>
                  <a:lnTo>
                    <a:pt x="0" y="249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274015" y="411787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1140828" y="412098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159326" y="4120980"/>
              <a:ext cx="0" cy="166747"/>
            </a:xfrm>
            <a:custGeom>
              <a:avLst/>
              <a:gdLst/>
              <a:ahLst/>
              <a:cxnLst/>
              <a:rect l="0" t="0" r="0" b="0"/>
              <a:pathLst>
                <a:path h="166747">
                  <a:moveTo>
                    <a:pt x="0" y="0"/>
                  </a:moveTo>
                  <a:lnTo>
                    <a:pt x="0" y="166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140828" y="428772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540390" y="204706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558888" y="2047068"/>
              <a:ext cx="0" cy="1799110"/>
            </a:xfrm>
            <a:custGeom>
              <a:avLst/>
              <a:gdLst/>
              <a:ahLst/>
              <a:cxnLst/>
              <a:rect l="0" t="0" r="0" b="0"/>
              <a:pathLst>
                <a:path h="1799110">
                  <a:moveTo>
                    <a:pt x="0" y="0"/>
                  </a:moveTo>
                  <a:lnTo>
                    <a:pt x="0" y="17991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540390" y="384617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407202" y="386334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425701" y="3863343"/>
              <a:ext cx="0" cy="226457"/>
            </a:xfrm>
            <a:custGeom>
              <a:avLst/>
              <a:gdLst/>
              <a:ahLst/>
              <a:cxnLst/>
              <a:rect l="0" t="0" r="0" b="0"/>
              <a:pathLst>
                <a:path h="226457">
                  <a:moveTo>
                    <a:pt x="0" y="0"/>
                  </a:moveTo>
                  <a:lnTo>
                    <a:pt x="0" y="226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407202" y="408980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865959" y="400016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884457" y="400016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0"/>
                  </a:moveTo>
                  <a:lnTo>
                    <a:pt x="0" y="632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865959" y="406342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732771" y="400484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1751270" y="4004840"/>
              <a:ext cx="0" cy="318168"/>
            </a:xfrm>
            <a:custGeom>
              <a:avLst/>
              <a:gdLst/>
              <a:ahLst/>
              <a:cxnLst/>
              <a:rect l="0" t="0" r="0" b="0"/>
              <a:pathLst>
                <a:path h="318168">
                  <a:moveTo>
                    <a:pt x="0" y="0"/>
                  </a:moveTo>
                  <a:lnTo>
                    <a:pt x="0" y="318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1732771" y="432300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2132333" y="327608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2150832" y="3276080"/>
              <a:ext cx="0" cy="547046"/>
            </a:xfrm>
            <a:custGeom>
              <a:avLst/>
              <a:gdLst/>
              <a:ahLst/>
              <a:cxnLst/>
              <a:rect l="0" t="0" r="0" b="0"/>
              <a:pathLst>
                <a:path h="547046">
                  <a:moveTo>
                    <a:pt x="0" y="0"/>
                  </a:moveTo>
                  <a:lnTo>
                    <a:pt x="0" y="547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2132333" y="382312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1999146" y="345695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2017644" y="3456950"/>
              <a:ext cx="0" cy="500849"/>
            </a:xfrm>
            <a:custGeom>
              <a:avLst/>
              <a:gdLst/>
              <a:ahLst/>
              <a:cxnLst/>
              <a:rect l="0" t="0" r="0" b="0"/>
              <a:pathLst>
                <a:path h="500849">
                  <a:moveTo>
                    <a:pt x="0" y="0"/>
                  </a:moveTo>
                  <a:lnTo>
                    <a:pt x="0" y="5008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999146" y="395779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457903" y="385475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476401" y="3854758"/>
              <a:ext cx="0" cy="192351"/>
            </a:xfrm>
            <a:custGeom>
              <a:avLst/>
              <a:gdLst/>
              <a:ahLst/>
              <a:cxnLst/>
              <a:rect l="0" t="0" r="0" b="0"/>
              <a:pathLst>
                <a:path h="192351">
                  <a:moveTo>
                    <a:pt x="0" y="0"/>
                  </a:moveTo>
                  <a:lnTo>
                    <a:pt x="0" y="1923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457903" y="404711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2324715" y="404312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343213" y="4043128"/>
              <a:ext cx="0" cy="263285"/>
            </a:xfrm>
            <a:custGeom>
              <a:avLst/>
              <a:gdLst/>
              <a:ahLst/>
              <a:cxnLst/>
              <a:rect l="0" t="0" r="0" b="0"/>
              <a:pathLst>
                <a:path h="263285">
                  <a:moveTo>
                    <a:pt x="0" y="0"/>
                  </a:moveTo>
                  <a:lnTo>
                    <a:pt x="0" y="2632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324715" y="430641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724277" y="363214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742775" y="3632148"/>
              <a:ext cx="0" cy="211589"/>
            </a:xfrm>
            <a:custGeom>
              <a:avLst/>
              <a:gdLst/>
              <a:ahLst/>
              <a:cxnLst/>
              <a:rect l="0" t="0" r="0" b="0"/>
              <a:pathLst>
                <a:path h="211589">
                  <a:moveTo>
                    <a:pt x="0" y="0"/>
                  </a:moveTo>
                  <a:lnTo>
                    <a:pt x="0" y="2115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2724277" y="384373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2591090" y="382048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2609588" y="3820484"/>
              <a:ext cx="0" cy="158349"/>
            </a:xfrm>
            <a:custGeom>
              <a:avLst/>
              <a:gdLst/>
              <a:ahLst/>
              <a:cxnLst/>
              <a:rect l="0" t="0" r="0" b="0"/>
              <a:pathLst>
                <a:path h="158349">
                  <a:moveTo>
                    <a:pt x="0" y="0"/>
                  </a:moveTo>
                  <a:lnTo>
                    <a:pt x="0" y="1583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2591090" y="397883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3049846" y="406771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068345" y="4067711"/>
              <a:ext cx="0" cy="200315"/>
            </a:xfrm>
            <a:custGeom>
              <a:avLst/>
              <a:gdLst/>
              <a:ahLst/>
              <a:cxnLst/>
              <a:rect l="0" t="0" r="0" b="0"/>
              <a:pathLst>
                <a:path h="200315">
                  <a:moveTo>
                    <a:pt x="0" y="0"/>
                  </a:moveTo>
                  <a:lnTo>
                    <a:pt x="0" y="200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049846" y="426802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916659" y="407744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935157" y="4077449"/>
              <a:ext cx="0" cy="283391"/>
            </a:xfrm>
            <a:custGeom>
              <a:avLst/>
              <a:gdLst/>
              <a:ahLst/>
              <a:cxnLst/>
              <a:rect l="0" t="0" r="0" b="0"/>
              <a:pathLst>
                <a:path h="283391">
                  <a:moveTo>
                    <a:pt x="0" y="0"/>
                  </a:moveTo>
                  <a:lnTo>
                    <a:pt x="0" y="2833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2916659" y="436084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316221" y="384930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334719" y="3849308"/>
              <a:ext cx="0" cy="175642"/>
            </a:xfrm>
            <a:custGeom>
              <a:avLst/>
              <a:gdLst/>
              <a:ahLst/>
              <a:cxnLst/>
              <a:rect l="0" t="0" r="0" b="0"/>
              <a:pathLst>
                <a:path h="175642">
                  <a:moveTo>
                    <a:pt x="0" y="0"/>
                  </a:moveTo>
                  <a:lnTo>
                    <a:pt x="0" y="1756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316221" y="402495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183034" y="398907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201532" y="3989074"/>
              <a:ext cx="0" cy="34158"/>
            </a:xfrm>
            <a:custGeom>
              <a:avLst/>
              <a:gdLst/>
              <a:ahLst/>
              <a:cxnLst/>
              <a:rect l="0" t="0" r="0" b="0"/>
              <a:pathLst>
                <a:path h="34158">
                  <a:moveTo>
                    <a:pt x="0" y="0"/>
                  </a:moveTo>
                  <a:lnTo>
                    <a:pt x="0" y="341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183034" y="402323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641790" y="353719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660288" y="3537193"/>
              <a:ext cx="0" cy="853119"/>
            </a:xfrm>
            <a:custGeom>
              <a:avLst/>
              <a:gdLst/>
              <a:ahLst/>
              <a:cxnLst/>
              <a:rect l="0" t="0" r="0" b="0"/>
              <a:pathLst>
                <a:path h="853119">
                  <a:moveTo>
                    <a:pt x="0" y="0"/>
                  </a:moveTo>
                  <a:lnTo>
                    <a:pt x="0" y="853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641790" y="439031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508603" y="351353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527101" y="3513532"/>
              <a:ext cx="0" cy="910301"/>
            </a:xfrm>
            <a:custGeom>
              <a:avLst/>
              <a:gdLst/>
              <a:ahLst/>
              <a:cxnLst/>
              <a:rect l="0" t="0" r="0" b="0"/>
              <a:pathLst>
                <a:path h="910301">
                  <a:moveTo>
                    <a:pt x="0" y="0"/>
                  </a:moveTo>
                  <a:lnTo>
                    <a:pt x="0" y="910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508603" y="442383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908165" y="346400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3926663" y="3464009"/>
              <a:ext cx="0" cy="547867"/>
            </a:xfrm>
            <a:custGeom>
              <a:avLst/>
              <a:gdLst/>
              <a:ahLst/>
              <a:cxnLst/>
              <a:rect l="0" t="0" r="0" b="0"/>
              <a:pathLst>
                <a:path h="547867">
                  <a:moveTo>
                    <a:pt x="0" y="0"/>
                  </a:moveTo>
                  <a:lnTo>
                    <a:pt x="0" y="54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908165" y="401187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774977" y="382379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3793476" y="3823790"/>
              <a:ext cx="0" cy="163568"/>
            </a:xfrm>
            <a:custGeom>
              <a:avLst/>
              <a:gdLst/>
              <a:ahLst/>
              <a:cxnLst/>
              <a:rect l="0" t="0" r="0" b="0"/>
              <a:pathLst>
                <a:path h="163568">
                  <a:moveTo>
                    <a:pt x="0" y="0"/>
                  </a:moveTo>
                  <a:lnTo>
                    <a:pt x="0" y="1635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774977" y="398735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4233734" y="313362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4252232" y="3133620"/>
              <a:ext cx="0" cy="106221"/>
            </a:xfrm>
            <a:custGeom>
              <a:avLst/>
              <a:gdLst/>
              <a:ahLst/>
              <a:cxnLst/>
              <a:rect l="0" t="0" r="0" b="0"/>
              <a:pathLst>
                <a:path h="106221">
                  <a:moveTo>
                    <a:pt x="0" y="0"/>
                  </a:moveTo>
                  <a:lnTo>
                    <a:pt x="0" y="1062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233734" y="323984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4100546" y="280484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4119045" y="2804849"/>
              <a:ext cx="0" cy="925479"/>
            </a:xfrm>
            <a:custGeom>
              <a:avLst/>
              <a:gdLst/>
              <a:ahLst/>
              <a:cxnLst/>
              <a:rect l="0" t="0" r="0" b="0"/>
              <a:pathLst>
                <a:path h="925479">
                  <a:moveTo>
                    <a:pt x="0" y="0"/>
                  </a:moveTo>
                  <a:lnTo>
                    <a:pt x="0" y="9254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100546" y="373032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4500108" y="3020846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4518607" y="3020846"/>
              <a:ext cx="0" cy="294298"/>
            </a:xfrm>
            <a:custGeom>
              <a:avLst/>
              <a:gdLst/>
              <a:ahLst/>
              <a:cxnLst/>
              <a:rect l="0" t="0" r="0" b="0"/>
              <a:pathLst>
                <a:path h="294298">
                  <a:moveTo>
                    <a:pt x="0" y="0"/>
                  </a:moveTo>
                  <a:lnTo>
                    <a:pt x="0" y="2942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4500108" y="331514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366921" y="326069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385419" y="3260699"/>
              <a:ext cx="0" cy="74915"/>
            </a:xfrm>
            <a:custGeom>
              <a:avLst/>
              <a:gdLst/>
              <a:ahLst/>
              <a:cxnLst/>
              <a:rect l="0" t="0" r="0" b="0"/>
              <a:pathLst>
                <a:path h="74915">
                  <a:moveTo>
                    <a:pt x="0" y="0"/>
                  </a:moveTo>
                  <a:lnTo>
                    <a:pt x="0" y="74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366921" y="333561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825677" y="388349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844176" y="3883492"/>
              <a:ext cx="0" cy="255184"/>
            </a:xfrm>
            <a:custGeom>
              <a:avLst/>
              <a:gdLst/>
              <a:ahLst/>
              <a:cxnLst/>
              <a:rect l="0" t="0" r="0" b="0"/>
              <a:pathLst>
                <a:path h="255184">
                  <a:moveTo>
                    <a:pt x="0" y="0"/>
                  </a:moveTo>
                  <a:lnTo>
                    <a:pt x="0" y="255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825677" y="4138676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4692490" y="420025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4710988" y="4200258"/>
              <a:ext cx="0" cy="51578"/>
            </a:xfrm>
            <a:custGeom>
              <a:avLst/>
              <a:gdLst/>
              <a:ahLst/>
              <a:cxnLst/>
              <a:rect l="0" t="0" r="0" b="0"/>
              <a:pathLst>
                <a:path h="51578">
                  <a:moveTo>
                    <a:pt x="0" y="0"/>
                  </a:moveTo>
                  <a:lnTo>
                    <a:pt x="0" y="515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692490" y="4251836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5092052" y="378504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5110550" y="3785047"/>
              <a:ext cx="0" cy="77367"/>
            </a:xfrm>
            <a:custGeom>
              <a:avLst/>
              <a:gdLst/>
              <a:ahLst/>
              <a:cxnLst/>
              <a:rect l="0" t="0" r="0" b="0"/>
              <a:pathLst>
                <a:path h="77367">
                  <a:moveTo>
                    <a:pt x="0" y="0"/>
                  </a:moveTo>
                  <a:lnTo>
                    <a:pt x="0" y="773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5092052" y="386241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4958865" y="360295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4977363" y="3602959"/>
              <a:ext cx="0" cy="333075"/>
            </a:xfrm>
            <a:custGeom>
              <a:avLst/>
              <a:gdLst/>
              <a:ahLst/>
              <a:cxnLst/>
              <a:rect l="0" t="0" r="0" b="0"/>
              <a:pathLst>
                <a:path h="333075">
                  <a:moveTo>
                    <a:pt x="0" y="0"/>
                  </a:moveTo>
                  <a:lnTo>
                    <a:pt x="0" y="333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958865" y="3936035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5417621" y="393160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5436119" y="3931602"/>
              <a:ext cx="0" cy="82051"/>
            </a:xfrm>
            <a:custGeom>
              <a:avLst/>
              <a:gdLst/>
              <a:ahLst/>
              <a:cxnLst/>
              <a:rect l="0" t="0" r="0" b="0"/>
              <a:pathLst>
                <a:path h="82051">
                  <a:moveTo>
                    <a:pt x="0" y="0"/>
                  </a:moveTo>
                  <a:lnTo>
                    <a:pt x="0" y="82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5417621" y="401365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5284434" y="410001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5302932" y="4100010"/>
              <a:ext cx="0" cy="129802"/>
            </a:xfrm>
            <a:custGeom>
              <a:avLst/>
              <a:gdLst/>
              <a:ahLst/>
              <a:cxnLst/>
              <a:rect l="0" t="0" r="0" b="0"/>
              <a:pathLst>
                <a:path h="129802">
                  <a:moveTo>
                    <a:pt x="0" y="0"/>
                  </a:moveTo>
                  <a:lnTo>
                    <a:pt x="0" y="1298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5284434" y="422981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5683996" y="333132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5702494" y="3331323"/>
              <a:ext cx="0" cy="330066"/>
            </a:xfrm>
            <a:custGeom>
              <a:avLst/>
              <a:gdLst/>
              <a:ahLst/>
              <a:cxnLst/>
              <a:rect l="0" t="0" r="0" b="0"/>
              <a:pathLst>
                <a:path h="330066">
                  <a:moveTo>
                    <a:pt x="0" y="0"/>
                  </a:moveTo>
                  <a:lnTo>
                    <a:pt x="0" y="330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683996" y="366138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550809" y="3853313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5569307" y="3853313"/>
              <a:ext cx="0" cy="35498"/>
            </a:xfrm>
            <a:custGeom>
              <a:avLst/>
              <a:gdLst/>
              <a:ahLst/>
              <a:cxnLst/>
              <a:rect l="0" t="0" r="0" b="0"/>
              <a:pathLst>
                <a:path h="35498">
                  <a:moveTo>
                    <a:pt x="0" y="0"/>
                  </a:moveTo>
                  <a:lnTo>
                    <a:pt x="0" y="354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550809" y="388881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6009565" y="309105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6028063" y="3091057"/>
              <a:ext cx="0" cy="428003"/>
            </a:xfrm>
            <a:custGeom>
              <a:avLst/>
              <a:gdLst/>
              <a:ahLst/>
              <a:cxnLst/>
              <a:rect l="0" t="0" r="0" b="0"/>
              <a:pathLst>
                <a:path h="428003">
                  <a:moveTo>
                    <a:pt x="0" y="0"/>
                  </a:moveTo>
                  <a:lnTo>
                    <a:pt x="0" y="4280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6009565" y="351906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5876378" y="3789205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5894876" y="3789205"/>
              <a:ext cx="0" cy="143993"/>
            </a:xfrm>
            <a:custGeom>
              <a:avLst/>
              <a:gdLst/>
              <a:ahLst/>
              <a:cxnLst/>
              <a:rect l="0" t="0" r="0" b="0"/>
              <a:pathLst>
                <a:path h="143993">
                  <a:moveTo>
                    <a:pt x="0" y="0"/>
                  </a:moveTo>
                  <a:lnTo>
                    <a:pt x="0" y="1439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5876378" y="393319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6275940" y="328700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6294438" y="3287002"/>
              <a:ext cx="0" cy="237272"/>
            </a:xfrm>
            <a:custGeom>
              <a:avLst/>
              <a:gdLst/>
              <a:ahLst/>
              <a:cxnLst/>
              <a:rect l="0" t="0" r="0" b="0"/>
              <a:pathLst>
                <a:path h="237272">
                  <a:moveTo>
                    <a:pt x="0" y="0"/>
                  </a:moveTo>
                  <a:lnTo>
                    <a:pt x="0" y="2372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6275940" y="352427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6142752" y="3653545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6161251" y="3653545"/>
              <a:ext cx="0" cy="74132"/>
            </a:xfrm>
            <a:custGeom>
              <a:avLst/>
              <a:gdLst/>
              <a:ahLst/>
              <a:cxnLst/>
              <a:rect l="0" t="0" r="0" b="0"/>
              <a:pathLst>
                <a:path h="74132">
                  <a:moveTo>
                    <a:pt x="0" y="0"/>
                  </a:moveTo>
                  <a:lnTo>
                    <a:pt x="0" y="741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6142752" y="372767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6601509" y="3838905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6620007" y="3838905"/>
              <a:ext cx="0" cy="405493"/>
            </a:xfrm>
            <a:custGeom>
              <a:avLst/>
              <a:gdLst/>
              <a:ahLst/>
              <a:cxnLst/>
              <a:rect l="0" t="0" r="0" b="0"/>
              <a:pathLst>
                <a:path h="405493">
                  <a:moveTo>
                    <a:pt x="0" y="0"/>
                  </a:moveTo>
                  <a:lnTo>
                    <a:pt x="0" y="405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6601509" y="424439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6468321" y="4054634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6486820" y="4054634"/>
              <a:ext cx="0" cy="238302"/>
            </a:xfrm>
            <a:custGeom>
              <a:avLst/>
              <a:gdLst/>
              <a:ahLst/>
              <a:cxnLst/>
              <a:rect l="0" t="0" r="0" b="0"/>
              <a:pathLst>
                <a:path h="238302">
                  <a:moveTo>
                    <a:pt x="0" y="0"/>
                  </a:moveTo>
                  <a:lnTo>
                    <a:pt x="0" y="2383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6468321" y="429293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6867883" y="360548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6886382" y="3605487"/>
              <a:ext cx="0" cy="395072"/>
            </a:xfrm>
            <a:custGeom>
              <a:avLst/>
              <a:gdLst/>
              <a:ahLst/>
              <a:cxnLst/>
              <a:rect l="0" t="0" r="0" b="0"/>
              <a:pathLst>
                <a:path h="395072">
                  <a:moveTo>
                    <a:pt x="0" y="0"/>
                  </a:moveTo>
                  <a:lnTo>
                    <a:pt x="0" y="3950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6867883" y="400056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6734696" y="341647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6753194" y="3416470"/>
              <a:ext cx="0" cy="792828"/>
            </a:xfrm>
            <a:custGeom>
              <a:avLst/>
              <a:gdLst/>
              <a:ahLst/>
              <a:cxnLst/>
              <a:rect l="0" t="0" r="0" b="0"/>
              <a:pathLst>
                <a:path h="792828">
                  <a:moveTo>
                    <a:pt x="0" y="0"/>
                  </a:moveTo>
                  <a:lnTo>
                    <a:pt x="0" y="7928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6734696" y="4209299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7193452" y="374532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7211951" y="3745320"/>
              <a:ext cx="0" cy="357979"/>
            </a:xfrm>
            <a:custGeom>
              <a:avLst/>
              <a:gdLst/>
              <a:ahLst/>
              <a:cxnLst/>
              <a:rect l="0" t="0" r="0" b="0"/>
              <a:pathLst>
                <a:path h="357979">
                  <a:moveTo>
                    <a:pt x="0" y="0"/>
                  </a:moveTo>
                  <a:lnTo>
                    <a:pt x="0" y="357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7193452" y="4103300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7060265" y="4069828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7078763" y="4069828"/>
              <a:ext cx="0" cy="123112"/>
            </a:xfrm>
            <a:custGeom>
              <a:avLst/>
              <a:gdLst/>
              <a:ahLst/>
              <a:cxnLst/>
              <a:rect l="0" t="0" r="0" b="0"/>
              <a:pathLst>
                <a:path h="123112">
                  <a:moveTo>
                    <a:pt x="0" y="0"/>
                  </a:moveTo>
                  <a:lnTo>
                    <a:pt x="0" y="1231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7060265" y="419294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7459827" y="3656922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7478325" y="3656922"/>
              <a:ext cx="0" cy="298119"/>
            </a:xfrm>
            <a:custGeom>
              <a:avLst/>
              <a:gdLst/>
              <a:ahLst/>
              <a:cxnLst/>
              <a:rect l="0" t="0" r="0" b="0"/>
              <a:pathLst>
                <a:path h="298119">
                  <a:moveTo>
                    <a:pt x="0" y="0"/>
                  </a:moveTo>
                  <a:lnTo>
                    <a:pt x="0" y="2981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7459827" y="395504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7326640" y="3691631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7345138" y="3691631"/>
              <a:ext cx="0" cy="205035"/>
            </a:xfrm>
            <a:custGeom>
              <a:avLst/>
              <a:gdLst/>
              <a:ahLst/>
              <a:cxnLst/>
              <a:rect l="0" t="0" r="0" b="0"/>
              <a:pathLst>
                <a:path h="205035">
                  <a:moveTo>
                    <a:pt x="0" y="0"/>
                  </a:moveTo>
                  <a:lnTo>
                    <a:pt x="0" y="2050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7326640" y="3896667"/>
              <a:ext cx="36996" cy="0"/>
            </a:xfrm>
            <a:custGeom>
              <a:avLst/>
              <a:gdLst/>
              <a:ahLst/>
              <a:cxnLst/>
              <a:rect l="0" t="0" r="0" b="0"/>
              <a:pathLst>
                <a:path w="36996">
                  <a:moveTo>
                    <a:pt x="0" y="0"/>
                  </a:moveTo>
                  <a:lnTo>
                    <a:pt x="369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tx202"/>
            <p:cNvSpPr/>
            <p:nvPr/>
          </p:nvSpPr>
          <p:spPr>
            <a:xfrm>
              <a:off x="879155" y="501415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54844" y="4274329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54844" y="3535051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54844" y="2795499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92688" y="2055947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969146" y="50543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969146" y="43147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969146" y="35752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969146" y="28356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969146" y="20961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1359107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195105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2542994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313493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3726882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4318826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4910769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5502713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6094657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668660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7278544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747298" y="5495274"/>
              <a:ext cx="739427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1307475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189941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2491363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08330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3675250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4267194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4859138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5451081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6043025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663496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3949862" y="5919943"/>
              <a:ext cx="737927" cy="105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-222802" y="3484983"/>
              <a:ext cx="1568146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36" name="rc236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tx237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tx246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003941" y="1629434"/>
              <a:ext cx="885430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gfpGrouped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03941" y="1896704"/>
              <a:ext cx="6294530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03941" y="4566165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03941" y="3858023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03941" y="3149881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03941" y="2441739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03941" y="4920236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03941" y="4212094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03941" y="3503952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03941" y="2795810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03941" y="2087668"/>
              <a:ext cx="6294530" cy="0"/>
            </a:xfrm>
            <a:custGeom>
              <a:avLst/>
              <a:gdLst/>
              <a:ahLst/>
              <a:cxnLst/>
              <a:rect l="0" t="0" r="0" b="0"/>
              <a:pathLst>
                <a:path w="6294530">
                  <a:moveTo>
                    <a:pt x="0" y="0"/>
                  </a:moveTo>
                  <a:lnTo>
                    <a:pt x="6294530" y="0"/>
                  </a:lnTo>
                  <a:lnTo>
                    <a:pt x="6294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174063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457601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41138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2467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308213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591750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875288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15882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44236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725900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00943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29297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57651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60050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14358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427124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1066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94199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27773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561274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44811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128349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457601" y="3904288"/>
              <a:ext cx="127591" cy="1015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330009" y="4106344"/>
              <a:ext cx="127591" cy="8138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174063" y="2902031"/>
              <a:ext cx="127591" cy="20182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046471" y="3888237"/>
              <a:ext cx="127591" cy="10319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024675" y="3941111"/>
              <a:ext cx="127591" cy="9791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897084" y="4067633"/>
              <a:ext cx="127591" cy="8526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741138" y="3479403"/>
              <a:ext cx="127591" cy="14408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613546" y="3630473"/>
              <a:ext cx="127591" cy="1289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591750" y="3863688"/>
              <a:ext cx="127591" cy="10565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464158" y="4078019"/>
              <a:ext cx="127591" cy="842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308213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180621" y="3814590"/>
              <a:ext cx="127591" cy="11056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158825" y="4071409"/>
              <a:ext cx="127591" cy="8488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031233" y="4120507"/>
              <a:ext cx="127591" cy="79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875288" y="3850469"/>
              <a:ext cx="127591" cy="10697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747696" y="3916562"/>
              <a:ext cx="127591" cy="1003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725900" y="3875962"/>
              <a:ext cx="127591" cy="1044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598308" y="3880683"/>
              <a:ext cx="127591" cy="10395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442362" y="3659743"/>
              <a:ext cx="127591" cy="12604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314771" y="3820255"/>
              <a:ext cx="127591" cy="10999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92975" y="3131941"/>
              <a:ext cx="127591" cy="17882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165383" y="3209365"/>
              <a:ext cx="127591" cy="17108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009437" y="3114002"/>
              <a:ext cx="127591" cy="18062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881845" y="3238635"/>
              <a:ext cx="127591" cy="16816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860050" y="3921283"/>
              <a:ext cx="127591" cy="9989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732458" y="4127117"/>
              <a:ext cx="127591" cy="7931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76512" y="3741887"/>
              <a:ext cx="127591" cy="1178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448920" y="3689957"/>
              <a:ext cx="127591" cy="12302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427124" y="3884460"/>
              <a:ext cx="127591" cy="10357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299533" y="4068577"/>
              <a:ext cx="127591" cy="8516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143587" y="3428417"/>
              <a:ext cx="127591" cy="14918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015995" y="3787209"/>
              <a:ext cx="127591" cy="1133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994199" y="3245244"/>
              <a:ext cx="127591" cy="16749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866607" y="3777767"/>
              <a:ext cx="127591" cy="1142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710662" y="3341551"/>
              <a:ext cx="127591" cy="15786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583070" y="3614422"/>
              <a:ext cx="127591" cy="13058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561274" y="3950553"/>
              <a:ext cx="127591" cy="9696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433682" y="4077075"/>
              <a:ext cx="127591" cy="8431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277737" y="3722059"/>
              <a:ext cx="127591" cy="1198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6150145" y="3731501"/>
              <a:ext cx="127591" cy="11887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7128349" y="3838195"/>
              <a:ext cx="127591" cy="10820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7000757" y="4036474"/>
              <a:ext cx="127591" cy="8837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6844811" y="3724892"/>
              <a:ext cx="127591" cy="11953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6717220" y="3713562"/>
              <a:ext cx="127591" cy="1206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503675" y="378503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521396" y="3785039"/>
              <a:ext cx="0" cy="238497"/>
            </a:xfrm>
            <a:custGeom>
              <a:avLst/>
              <a:gdLst/>
              <a:ahLst/>
              <a:cxnLst/>
              <a:rect l="0" t="0" r="0" b="0"/>
              <a:pathLst>
                <a:path h="238497">
                  <a:moveTo>
                    <a:pt x="0" y="0"/>
                  </a:moveTo>
                  <a:lnTo>
                    <a:pt x="0" y="238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503675" y="402353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376084" y="402651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393805" y="4026512"/>
              <a:ext cx="0" cy="159665"/>
            </a:xfrm>
            <a:custGeom>
              <a:avLst/>
              <a:gdLst/>
              <a:ahLst/>
              <a:cxnLst/>
              <a:rect l="0" t="0" r="0" b="0"/>
              <a:pathLst>
                <a:path h="159665">
                  <a:moveTo>
                    <a:pt x="0" y="0"/>
                  </a:moveTo>
                  <a:lnTo>
                    <a:pt x="0" y="159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1376084" y="418617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1220138" y="204068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237859" y="2040681"/>
              <a:ext cx="0" cy="1722699"/>
            </a:xfrm>
            <a:custGeom>
              <a:avLst/>
              <a:gdLst/>
              <a:ahLst/>
              <a:cxnLst/>
              <a:rect l="0" t="0" r="0" b="0"/>
              <a:pathLst>
                <a:path h="1722699">
                  <a:moveTo>
                    <a:pt x="0" y="0"/>
                  </a:moveTo>
                  <a:lnTo>
                    <a:pt x="0" y="17226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220138" y="376338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1092546" y="377981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1110267" y="3779817"/>
              <a:ext cx="0" cy="216839"/>
            </a:xfrm>
            <a:custGeom>
              <a:avLst/>
              <a:gdLst/>
              <a:ahLst/>
              <a:cxnLst/>
              <a:rect l="0" t="0" r="0" b="0"/>
              <a:pathLst>
                <a:path h="216839">
                  <a:moveTo>
                    <a:pt x="0" y="0"/>
                  </a:moveTo>
                  <a:lnTo>
                    <a:pt x="0" y="2168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1092546" y="399665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2070750" y="391082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088471" y="3910824"/>
              <a:ext cx="0" cy="60575"/>
            </a:xfrm>
            <a:custGeom>
              <a:avLst/>
              <a:gdLst/>
              <a:ahLst/>
              <a:cxnLst/>
              <a:rect l="0" t="0" r="0" b="0"/>
              <a:pathLst>
                <a:path h="60575">
                  <a:moveTo>
                    <a:pt x="0" y="0"/>
                  </a:moveTo>
                  <a:lnTo>
                    <a:pt x="0" y="605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070750" y="397139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943158" y="3915305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960879" y="3915305"/>
              <a:ext cx="0" cy="304655"/>
            </a:xfrm>
            <a:custGeom>
              <a:avLst/>
              <a:gdLst/>
              <a:ahLst/>
              <a:cxnLst/>
              <a:rect l="0" t="0" r="0" b="0"/>
              <a:pathLst>
                <a:path h="304655">
                  <a:moveTo>
                    <a:pt x="0" y="0"/>
                  </a:moveTo>
                  <a:lnTo>
                    <a:pt x="0" y="304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1943158" y="421996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787213" y="321749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1804934" y="3217496"/>
              <a:ext cx="0" cy="523813"/>
            </a:xfrm>
            <a:custGeom>
              <a:avLst/>
              <a:gdLst/>
              <a:ahLst/>
              <a:cxnLst/>
              <a:rect l="0" t="0" r="0" b="0"/>
              <a:pathLst>
                <a:path h="523813">
                  <a:moveTo>
                    <a:pt x="0" y="0"/>
                  </a:moveTo>
                  <a:lnTo>
                    <a:pt x="0" y="5238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1787213" y="374130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1659621" y="339068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1677342" y="3390684"/>
              <a:ext cx="0" cy="479577"/>
            </a:xfrm>
            <a:custGeom>
              <a:avLst/>
              <a:gdLst/>
              <a:ahLst/>
              <a:cxnLst/>
              <a:rect l="0" t="0" r="0" b="0"/>
              <a:pathLst>
                <a:path h="479577">
                  <a:moveTo>
                    <a:pt x="0" y="0"/>
                  </a:moveTo>
                  <a:lnTo>
                    <a:pt x="0" y="4795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1659621" y="387026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2637825" y="377159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655546" y="3771597"/>
              <a:ext cx="0" cy="184182"/>
            </a:xfrm>
            <a:custGeom>
              <a:avLst/>
              <a:gdLst/>
              <a:ahLst/>
              <a:cxnLst/>
              <a:rect l="0" t="0" r="0" b="0"/>
              <a:pathLst>
                <a:path h="184182">
                  <a:moveTo>
                    <a:pt x="0" y="0"/>
                  </a:moveTo>
                  <a:lnTo>
                    <a:pt x="0" y="184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637825" y="395577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510233" y="395196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527954" y="3951967"/>
              <a:ext cx="0" cy="252103"/>
            </a:xfrm>
            <a:custGeom>
              <a:avLst/>
              <a:gdLst/>
              <a:ahLst/>
              <a:cxnLst/>
              <a:rect l="0" t="0" r="0" b="0"/>
              <a:pathLst>
                <a:path h="252103">
                  <a:moveTo>
                    <a:pt x="0" y="0"/>
                  </a:moveTo>
                  <a:lnTo>
                    <a:pt x="0" y="2521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510233" y="420407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2354288" y="355844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2372009" y="3558442"/>
              <a:ext cx="0" cy="202602"/>
            </a:xfrm>
            <a:custGeom>
              <a:avLst/>
              <a:gdLst/>
              <a:ahLst/>
              <a:cxnLst/>
              <a:rect l="0" t="0" r="0" b="0"/>
              <a:pathLst>
                <a:path h="202602">
                  <a:moveTo>
                    <a:pt x="0" y="0"/>
                  </a:moveTo>
                  <a:lnTo>
                    <a:pt x="0" y="2026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2354288" y="376104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2226696" y="373877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2244417" y="3738778"/>
              <a:ext cx="0" cy="151623"/>
            </a:xfrm>
            <a:custGeom>
              <a:avLst/>
              <a:gdLst/>
              <a:ahLst/>
              <a:cxnLst/>
              <a:rect l="0" t="0" r="0" b="0"/>
              <a:pathLst>
                <a:path h="151623">
                  <a:moveTo>
                    <a:pt x="0" y="0"/>
                  </a:moveTo>
                  <a:lnTo>
                    <a:pt x="0" y="151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2226696" y="389040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204900" y="397550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222621" y="3975506"/>
              <a:ext cx="0" cy="191807"/>
            </a:xfrm>
            <a:custGeom>
              <a:avLst/>
              <a:gdLst/>
              <a:ahLst/>
              <a:cxnLst/>
              <a:rect l="0" t="0" r="0" b="0"/>
              <a:pathLst>
                <a:path h="191807">
                  <a:moveTo>
                    <a:pt x="0" y="0"/>
                  </a:moveTo>
                  <a:lnTo>
                    <a:pt x="0" y="1918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204900" y="416731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077308" y="398483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095029" y="3984830"/>
              <a:ext cx="0" cy="271355"/>
            </a:xfrm>
            <a:custGeom>
              <a:avLst/>
              <a:gdLst/>
              <a:ahLst/>
              <a:cxnLst/>
              <a:rect l="0" t="0" r="0" b="0"/>
              <a:pathLst>
                <a:path h="271355">
                  <a:moveTo>
                    <a:pt x="0" y="0"/>
                  </a:moveTo>
                  <a:lnTo>
                    <a:pt x="0" y="2713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077308" y="4256185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921362" y="376637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2939084" y="3766378"/>
              <a:ext cx="0" cy="168182"/>
            </a:xfrm>
            <a:custGeom>
              <a:avLst/>
              <a:gdLst/>
              <a:ahLst/>
              <a:cxnLst/>
              <a:rect l="0" t="0" r="0" b="0"/>
              <a:pathLst>
                <a:path h="168182">
                  <a:moveTo>
                    <a:pt x="0" y="0"/>
                  </a:moveTo>
                  <a:lnTo>
                    <a:pt x="0" y="1681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2921362" y="393456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2793771" y="390020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2811492" y="3900209"/>
              <a:ext cx="0" cy="32707"/>
            </a:xfrm>
            <a:custGeom>
              <a:avLst/>
              <a:gdLst/>
              <a:ahLst/>
              <a:cxnLst/>
              <a:rect l="0" t="0" r="0" b="0"/>
              <a:pathLst>
                <a:path h="32707">
                  <a:moveTo>
                    <a:pt x="0" y="0"/>
                  </a:moveTo>
                  <a:lnTo>
                    <a:pt x="0" y="32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2793771" y="393291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771975" y="346751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789696" y="3467519"/>
              <a:ext cx="0" cy="816886"/>
            </a:xfrm>
            <a:custGeom>
              <a:avLst/>
              <a:gdLst/>
              <a:ahLst/>
              <a:cxnLst/>
              <a:rect l="0" t="0" r="0" b="0"/>
              <a:pathLst>
                <a:path h="816886">
                  <a:moveTo>
                    <a:pt x="0" y="0"/>
                  </a:moveTo>
                  <a:lnTo>
                    <a:pt x="0" y="8168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3771975" y="428440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3644383" y="344486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3662104" y="3444864"/>
              <a:ext cx="0" cy="871639"/>
            </a:xfrm>
            <a:custGeom>
              <a:avLst/>
              <a:gdLst/>
              <a:ahLst/>
              <a:cxnLst/>
              <a:rect l="0" t="0" r="0" b="0"/>
              <a:pathLst>
                <a:path h="871639">
                  <a:moveTo>
                    <a:pt x="0" y="0"/>
                  </a:moveTo>
                  <a:lnTo>
                    <a:pt x="0" y="8716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644383" y="431650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3488437" y="339744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3506158" y="3397444"/>
              <a:ext cx="0" cy="524598"/>
            </a:xfrm>
            <a:custGeom>
              <a:avLst/>
              <a:gdLst/>
              <a:ahLst/>
              <a:cxnLst/>
              <a:rect l="0" t="0" r="0" b="0"/>
              <a:pathLst>
                <a:path h="524598">
                  <a:moveTo>
                    <a:pt x="0" y="0"/>
                  </a:moveTo>
                  <a:lnTo>
                    <a:pt x="0" y="5245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3488437" y="392204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3360845" y="374194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3378567" y="3741944"/>
              <a:ext cx="0" cy="156621"/>
            </a:xfrm>
            <a:custGeom>
              <a:avLst/>
              <a:gdLst/>
              <a:ahLst/>
              <a:cxnLst/>
              <a:rect l="0" t="0" r="0" b="0"/>
              <a:pathLst>
                <a:path h="156621">
                  <a:moveTo>
                    <a:pt x="0" y="0"/>
                  </a:moveTo>
                  <a:lnTo>
                    <a:pt x="0" y="1566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3360845" y="389856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339050" y="308108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356771" y="3081086"/>
              <a:ext cx="0" cy="101709"/>
            </a:xfrm>
            <a:custGeom>
              <a:avLst/>
              <a:gdLst/>
              <a:ahLst/>
              <a:cxnLst/>
              <a:rect l="0" t="0" r="0" b="0"/>
              <a:pathLst>
                <a:path h="101709">
                  <a:moveTo>
                    <a:pt x="0" y="0"/>
                  </a:moveTo>
                  <a:lnTo>
                    <a:pt x="0" y="1017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339050" y="318279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211458" y="276627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4229179" y="2766278"/>
              <a:ext cx="0" cy="886172"/>
            </a:xfrm>
            <a:custGeom>
              <a:avLst/>
              <a:gdLst/>
              <a:ahLst/>
              <a:cxnLst/>
              <a:rect l="0" t="0" r="0" b="0"/>
              <a:pathLst>
                <a:path h="886172">
                  <a:moveTo>
                    <a:pt x="0" y="0"/>
                  </a:moveTo>
                  <a:lnTo>
                    <a:pt x="0" y="8861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4211458" y="365245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055512" y="297310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073233" y="2973102"/>
              <a:ext cx="0" cy="281798"/>
            </a:xfrm>
            <a:custGeom>
              <a:avLst/>
              <a:gdLst/>
              <a:ahLst/>
              <a:cxnLst/>
              <a:rect l="0" t="0" r="0" b="0"/>
              <a:pathLst>
                <a:path h="281798">
                  <a:moveTo>
                    <a:pt x="0" y="0"/>
                  </a:moveTo>
                  <a:lnTo>
                    <a:pt x="0" y="2817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4055512" y="325490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927920" y="320276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945641" y="3202768"/>
              <a:ext cx="0" cy="71733"/>
            </a:xfrm>
            <a:custGeom>
              <a:avLst/>
              <a:gdLst/>
              <a:ahLst/>
              <a:cxnLst/>
              <a:rect l="0" t="0" r="0" b="0"/>
              <a:pathLst>
                <a:path h="71733">
                  <a:moveTo>
                    <a:pt x="0" y="0"/>
                  </a:moveTo>
                  <a:lnTo>
                    <a:pt x="0" y="717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927920" y="327450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906124" y="379911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4923845" y="3799110"/>
              <a:ext cx="0" cy="244346"/>
            </a:xfrm>
            <a:custGeom>
              <a:avLst/>
              <a:gdLst/>
              <a:ahLst/>
              <a:cxnLst/>
              <a:rect l="0" t="0" r="0" b="0"/>
              <a:pathLst>
                <a:path h="244346">
                  <a:moveTo>
                    <a:pt x="0" y="0"/>
                  </a:moveTo>
                  <a:lnTo>
                    <a:pt x="0" y="2443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4906124" y="404345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4778533" y="410242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4796254" y="4102423"/>
              <a:ext cx="0" cy="49387"/>
            </a:xfrm>
            <a:custGeom>
              <a:avLst/>
              <a:gdLst/>
              <a:ahLst/>
              <a:cxnLst/>
              <a:rect l="0" t="0" r="0" b="0"/>
              <a:pathLst>
                <a:path h="49387">
                  <a:moveTo>
                    <a:pt x="0" y="0"/>
                  </a:moveTo>
                  <a:lnTo>
                    <a:pt x="0" y="49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778533" y="415181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4622587" y="370484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4640308" y="3704847"/>
              <a:ext cx="0" cy="74081"/>
            </a:xfrm>
            <a:custGeom>
              <a:avLst/>
              <a:gdLst/>
              <a:ahLst/>
              <a:cxnLst/>
              <a:rect l="0" t="0" r="0" b="0"/>
              <a:pathLst>
                <a:path h="74081">
                  <a:moveTo>
                    <a:pt x="0" y="0"/>
                  </a:moveTo>
                  <a:lnTo>
                    <a:pt x="0" y="74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4622587" y="377892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4494995" y="353049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4512716" y="3530492"/>
              <a:ext cx="0" cy="318929"/>
            </a:xfrm>
            <a:custGeom>
              <a:avLst/>
              <a:gdLst/>
              <a:ahLst/>
              <a:cxnLst/>
              <a:rect l="0" t="0" r="0" b="0"/>
              <a:pathLst>
                <a:path h="318929">
                  <a:moveTo>
                    <a:pt x="0" y="0"/>
                  </a:moveTo>
                  <a:lnTo>
                    <a:pt x="0" y="3189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4494995" y="384942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473199" y="384517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5490920" y="3845177"/>
              <a:ext cx="0" cy="78566"/>
            </a:xfrm>
            <a:custGeom>
              <a:avLst/>
              <a:gdLst/>
              <a:ahLst/>
              <a:cxnLst/>
              <a:rect l="0" t="0" r="0" b="0"/>
              <a:pathLst>
                <a:path h="78566">
                  <a:moveTo>
                    <a:pt x="0" y="0"/>
                  </a:moveTo>
                  <a:lnTo>
                    <a:pt x="0" y="785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5473199" y="392374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345607" y="4006432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5363328" y="4006432"/>
              <a:ext cx="0" cy="124289"/>
            </a:xfrm>
            <a:custGeom>
              <a:avLst/>
              <a:gdLst/>
              <a:ahLst/>
              <a:cxnLst/>
              <a:rect l="0" t="0" r="0" b="0"/>
              <a:pathLst>
                <a:path h="124289">
                  <a:moveTo>
                    <a:pt x="0" y="0"/>
                  </a:moveTo>
                  <a:lnTo>
                    <a:pt x="0" y="124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5345607" y="413072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5189662" y="327039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5207383" y="3270393"/>
              <a:ext cx="0" cy="316048"/>
            </a:xfrm>
            <a:custGeom>
              <a:avLst/>
              <a:gdLst/>
              <a:ahLst/>
              <a:cxnLst/>
              <a:rect l="0" t="0" r="0" b="0"/>
              <a:pathLst>
                <a:path h="316048">
                  <a:moveTo>
                    <a:pt x="0" y="0"/>
                  </a:moveTo>
                  <a:lnTo>
                    <a:pt x="0" y="316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5189662" y="358644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5062070" y="377021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5079791" y="3770213"/>
              <a:ext cx="0" cy="33990"/>
            </a:xfrm>
            <a:custGeom>
              <a:avLst/>
              <a:gdLst/>
              <a:ahLst/>
              <a:cxnLst/>
              <a:rect l="0" t="0" r="0" b="0"/>
              <a:pathLst>
                <a:path h="33990">
                  <a:moveTo>
                    <a:pt x="0" y="0"/>
                  </a:moveTo>
                  <a:lnTo>
                    <a:pt x="0" y="339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5062070" y="380420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6040274" y="304033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6057995" y="3040331"/>
              <a:ext cx="0" cy="409825"/>
            </a:xfrm>
            <a:custGeom>
              <a:avLst/>
              <a:gdLst/>
              <a:ahLst/>
              <a:cxnLst/>
              <a:rect l="0" t="0" r="0" b="0"/>
              <a:pathLst>
                <a:path h="409825">
                  <a:moveTo>
                    <a:pt x="0" y="0"/>
                  </a:moveTo>
                  <a:lnTo>
                    <a:pt x="0" y="4098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6040274" y="345015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5912682" y="370882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5930403" y="3708828"/>
              <a:ext cx="0" cy="137877"/>
            </a:xfrm>
            <a:custGeom>
              <a:avLst/>
              <a:gdLst/>
              <a:ahLst/>
              <a:cxnLst/>
              <a:rect l="0" t="0" r="0" b="0"/>
              <a:pathLst>
                <a:path h="137877">
                  <a:moveTo>
                    <a:pt x="0" y="0"/>
                  </a:moveTo>
                  <a:lnTo>
                    <a:pt x="0" y="1378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5912682" y="3846705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5756737" y="322795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5774458" y="3227954"/>
              <a:ext cx="0" cy="227194"/>
            </a:xfrm>
            <a:custGeom>
              <a:avLst/>
              <a:gdLst/>
              <a:ahLst/>
              <a:cxnLst/>
              <a:rect l="0" t="0" r="0" b="0"/>
              <a:pathLst>
                <a:path h="227194">
                  <a:moveTo>
                    <a:pt x="0" y="0"/>
                  </a:moveTo>
                  <a:lnTo>
                    <a:pt x="0" y="227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5756737" y="345514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5629145" y="357893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5646866" y="3578930"/>
              <a:ext cx="0" cy="70983"/>
            </a:xfrm>
            <a:custGeom>
              <a:avLst/>
              <a:gdLst/>
              <a:ahLst/>
              <a:cxnLst/>
              <a:rect l="0" t="0" r="0" b="0"/>
              <a:pathLst>
                <a:path h="70983">
                  <a:moveTo>
                    <a:pt x="0" y="0"/>
                  </a:moveTo>
                  <a:lnTo>
                    <a:pt x="0" y="709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5629145" y="364991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6607349" y="375641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6625070" y="3756417"/>
              <a:ext cx="0" cy="388271"/>
            </a:xfrm>
            <a:custGeom>
              <a:avLst/>
              <a:gdLst/>
              <a:ahLst/>
              <a:cxnLst/>
              <a:rect l="0" t="0" r="0" b="0"/>
              <a:pathLst>
                <a:path h="388271">
                  <a:moveTo>
                    <a:pt x="0" y="0"/>
                  </a:moveTo>
                  <a:lnTo>
                    <a:pt x="0" y="3882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6607349" y="4144689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6479757" y="3962984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6497478" y="3962984"/>
              <a:ext cx="0" cy="228181"/>
            </a:xfrm>
            <a:custGeom>
              <a:avLst/>
              <a:gdLst/>
              <a:ahLst/>
              <a:cxnLst/>
              <a:rect l="0" t="0" r="0" b="0"/>
              <a:pathLst>
                <a:path h="228181">
                  <a:moveTo>
                    <a:pt x="0" y="0"/>
                  </a:moveTo>
                  <a:lnTo>
                    <a:pt x="0" y="228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6479757" y="4191165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6323811" y="353291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6341533" y="3532913"/>
              <a:ext cx="0" cy="378293"/>
            </a:xfrm>
            <a:custGeom>
              <a:avLst/>
              <a:gdLst/>
              <a:ahLst/>
              <a:cxnLst/>
              <a:rect l="0" t="0" r="0" b="0"/>
              <a:pathLst>
                <a:path h="378293">
                  <a:moveTo>
                    <a:pt x="0" y="0"/>
                  </a:moveTo>
                  <a:lnTo>
                    <a:pt x="0" y="3782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6323811" y="391120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6196220" y="335192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6213941" y="3351923"/>
              <a:ext cx="0" cy="759156"/>
            </a:xfrm>
            <a:custGeom>
              <a:avLst/>
              <a:gdLst/>
              <a:ahLst/>
              <a:cxnLst/>
              <a:rect l="0" t="0" r="0" b="0"/>
              <a:pathLst>
                <a:path h="759156">
                  <a:moveTo>
                    <a:pt x="0" y="0"/>
                  </a:moveTo>
                  <a:lnTo>
                    <a:pt x="0" y="7591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6196220" y="4111080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7174424" y="3666807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7192145" y="3666807"/>
              <a:ext cx="0" cy="342775"/>
            </a:xfrm>
            <a:custGeom>
              <a:avLst/>
              <a:gdLst/>
              <a:ahLst/>
              <a:cxnLst/>
              <a:rect l="0" t="0" r="0" b="0"/>
              <a:pathLst>
                <a:path h="342775">
                  <a:moveTo>
                    <a:pt x="0" y="0"/>
                  </a:moveTo>
                  <a:lnTo>
                    <a:pt x="0" y="3427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7174424" y="400958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7046832" y="397753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7064553" y="3977533"/>
              <a:ext cx="0" cy="117883"/>
            </a:xfrm>
            <a:custGeom>
              <a:avLst/>
              <a:gdLst/>
              <a:ahLst/>
              <a:cxnLst/>
              <a:rect l="0" t="0" r="0" b="0"/>
              <a:pathLst>
                <a:path h="117883">
                  <a:moveTo>
                    <a:pt x="0" y="0"/>
                  </a:moveTo>
                  <a:lnTo>
                    <a:pt x="0" y="1178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7046832" y="409541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6890886" y="3582163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6908607" y="3582163"/>
              <a:ext cx="0" cy="285457"/>
            </a:xfrm>
            <a:custGeom>
              <a:avLst/>
              <a:gdLst/>
              <a:ahLst/>
              <a:cxnLst/>
              <a:rect l="0" t="0" r="0" b="0"/>
              <a:pathLst>
                <a:path h="285457">
                  <a:moveTo>
                    <a:pt x="0" y="0"/>
                  </a:moveTo>
                  <a:lnTo>
                    <a:pt x="0" y="2854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6890886" y="3867621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6763294" y="3615398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6781016" y="3615398"/>
              <a:ext cx="0" cy="196327"/>
            </a:xfrm>
            <a:custGeom>
              <a:avLst/>
              <a:gdLst/>
              <a:ahLst/>
              <a:cxnLst/>
              <a:rect l="0" t="0" r="0" b="0"/>
              <a:pathLst>
                <a:path h="196327">
                  <a:moveTo>
                    <a:pt x="0" y="0"/>
                  </a:moveTo>
                  <a:lnTo>
                    <a:pt x="0" y="1963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6763294" y="3811726"/>
              <a:ext cx="35442" cy="0"/>
            </a:xfrm>
            <a:custGeom>
              <a:avLst/>
              <a:gdLst/>
              <a:ahLst/>
              <a:cxnLst/>
              <a:rect l="0" t="0" r="0" b="0"/>
              <a:pathLst>
                <a:path w="35442">
                  <a:moveTo>
                    <a:pt x="0" y="0"/>
                  </a:moveTo>
                  <a:lnTo>
                    <a:pt x="3544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tx213"/>
            <p:cNvSpPr/>
            <p:nvPr/>
          </p:nvSpPr>
          <p:spPr>
            <a:xfrm>
              <a:off x="879155" y="488004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54844" y="4171630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754844" y="3463761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54844" y="2755619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92688" y="2047477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18" name="pl218"/>
            <p:cNvSpPr/>
            <p:nvPr/>
          </p:nvSpPr>
          <p:spPr>
            <a:xfrm>
              <a:off x="969146" y="49202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969146" y="42120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969146" y="3503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969146" y="27958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969146" y="20876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1174063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1457601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1741138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202467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2308213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2591750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2875288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315882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344236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3725900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400943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429297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457651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4860050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7"/>
            <p:cNvSpPr/>
            <p:nvPr/>
          </p:nvSpPr>
          <p:spPr>
            <a:xfrm>
              <a:off x="514358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8"/>
            <p:cNvSpPr/>
            <p:nvPr/>
          </p:nvSpPr>
          <p:spPr>
            <a:xfrm>
              <a:off x="5427124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9"/>
            <p:cNvSpPr/>
            <p:nvPr/>
          </p:nvSpPr>
          <p:spPr>
            <a:xfrm>
              <a:off x="571066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40"/>
            <p:cNvSpPr/>
            <p:nvPr/>
          </p:nvSpPr>
          <p:spPr>
            <a:xfrm>
              <a:off x="5994199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1"/>
            <p:cNvSpPr/>
            <p:nvPr/>
          </p:nvSpPr>
          <p:spPr>
            <a:xfrm>
              <a:off x="627773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2"/>
            <p:cNvSpPr/>
            <p:nvPr/>
          </p:nvSpPr>
          <p:spPr>
            <a:xfrm>
              <a:off x="6561274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3"/>
            <p:cNvSpPr/>
            <p:nvPr/>
          </p:nvSpPr>
          <p:spPr>
            <a:xfrm>
              <a:off x="6844811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4"/>
            <p:cNvSpPr/>
            <p:nvPr/>
          </p:nvSpPr>
          <p:spPr>
            <a:xfrm>
              <a:off x="7128349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408498" y="5418466"/>
              <a:ext cx="91956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76199" y="5425026"/>
              <a:ext cx="938118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943806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1211507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1510881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778582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077956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345657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2645031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912731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3212105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3479806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3779180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4046881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4346255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4613956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4913330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5181031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5480405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5748105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6047480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6315180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782242" y="5919943"/>
              <a:ext cx="737927" cy="105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-222802" y="3414735"/>
              <a:ext cx="1568146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 Fluorescence (A.U.)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tx270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71" name="rc271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tx275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1003941" y="1630989"/>
              <a:ext cx="1062565" cy="1590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gfpUngrouped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691925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41785" y="4412437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1785" y="3397111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1785" y="2381785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1785" y="4920100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1785" y="3904774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41785" y="2889448"/>
              <a:ext cx="6691925" cy="0"/>
            </a:xfrm>
            <a:custGeom>
              <a:avLst/>
              <a:gdLst/>
              <a:ahLst/>
              <a:cxnLst/>
              <a:rect l="0" t="0" r="0" b="0"/>
              <a:pathLst>
                <a:path w="6691925">
                  <a:moveTo>
                    <a:pt x="0" y="0"/>
                  </a:moveTo>
                  <a:lnTo>
                    <a:pt x="6691925" y="0"/>
                  </a:lnTo>
                  <a:lnTo>
                    <a:pt x="66919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30028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897774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49526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09276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90255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28774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88524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482735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8022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677721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275215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165845" y="4258446"/>
              <a:ext cx="134436" cy="6616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031409" y="4285183"/>
              <a:ext cx="134436" cy="634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1434717" y="3034978"/>
              <a:ext cx="134436" cy="18851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300281" y="3242951"/>
              <a:ext cx="134436" cy="1677148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763338" y="4400253"/>
              <a:ext cx="134436" cy="5198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628902" y="4322411"/>
              <a:ext cx="134436" cy="597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2032210" y="3890559"/>
              <a:ext cx="134436" cy="102954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897774" y="3923388"/>
              <a:ext cx="134436" cy="99671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2360832" y="4492309"/>
              <a:ext cx="134436" cy="4277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2226396" y="4271983"/>
              <a:ext cx="134436" cy="6481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629704" y="3959602"/>
              <a:ext cx="134436" cy="96049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495268" y="3936249"/>
              <a:ext cx="134436" cy="983850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958325" y="4547543"/>
              <a:ext cx="134436" cy="3725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823889" y="4363701"/>
              <a:ext cx="134436" cy="556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227197" y="3818133"/>
              <a:ext cx="134436" cy="11019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092761" y="3991415"/>
              <a:ext cx="134436" cy="92868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555819" y="3915604"/>
              <a:ext cx="134436" cy="1004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421383" y="3818810"/>
              <a:ext cx="134436" cy="11012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824691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690255" y="3908158"/>
              <a:ext cx="134436" cy="1011941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153312" y="4180604"/>
              <a:ext cx="134436" cy="7394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018876" y="4243893"/>
              <a:ext cx="134436" cy="6762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422184" y="3984646"/>
              <a:ext cx="134436" cy="93545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87748" y="4107162"/>
              <a:ext cx="134436" cy="812937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750805" y="4316658"/>
              <a:ext cx="134436" cy="6034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616369" y="4389761"/>
              <a:ext cx="134436" cy="5303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5019677" y="3821179"/>
              <a:ext cx="134436" cy="10989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885241" y="3725400"/>
              <a:ext cx="134436" cy="119469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348299" y="4295674"/>
              <a:ext cx="134436" cy="6244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213863" y="4329519"/>
              <a:ext cx="134436" cy="5905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617171" y="3800534"/>
              <a:ext cx="134436" cy="111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482735" y="3606945"/>
              <a:ext cx="134436" cy="131315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945792" y="4238816"/>
              <a:ext cx="134436" cy="6812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811356" y="4363363"/>
              <a:ext cx="134436" cy="5567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6214664" y="3623529"/>
              <a:ext cx="134436" cy="129657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6080228" y="3637405"/>
              <a:ext cx="134436" cy="1282694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543285" y="4142360"/>
              <a:ext cx="134436" cy="7777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408849" y="4568797"/>
              <a:ext cx="134436" cy="351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812157" y="3979367"/>
              <a:ext cx="134436" cy="9407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677721" y="3906128"/>
              <a:ext cx="134436" cy="1013972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140779" y="3935234"/>
              <a:ext cx="134436" cy="9848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006343" y="4241524"/>
              <a:ext cx="134436" cy="6785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409651" y="4074333"/>
              <a:ext cx="134436" cy="84576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275215" y="3857731"/>
              <a:ext cx="134436" cy="1062369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214391" y="410289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233063" y="4102891"/>
              <a:ext cx="0" cy="311109"/>
            </a:xfrm>
            <a:custGeom>
              <a:avLst/>
              <a:gdLst/>
              <a:ahLst/>
              <a:cxnLst/>
              <a:rect l="0" t="0" r="0" b="0"/>
              <a:pathLst>
                <a:path h="311109">
                  <a:moveTo>
                    <a:pt x="0" y="0"/>
                  </a:moveTo>
                  <a:lnTo>
                    <a:pt x="0" y="3111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214391" y="441400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079955" y="421114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098627" y="4211145"/>
              <a:ext cx="0" cy="148075"/>
            </a:xfrm>
            <a:custGeom>
              <a:avLst/>
              <a:gdLst/>
              <a:ahLst/>
              <a:cxnLst/>
              <a:rect l="0" t="0" r="0" b="0"/>
              <a:pathLst>
                <a:path h="148075">
                  <a:moveTo>
                    <a:pt x="0" y="0"/>
                  </a:moveTo>
                  <a:lnTo>
                    <a:pt x="0" y="148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079955" y="435922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1483263" y="246782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501935" y="2467824"/>
              <a:ext cx="0" cy="1134308"/>
            </a:xfrm>
            <a:custGeom>
              <a:avLst/>
              <a:gdLst/>
              <a:ahLst/>
              <a:cxnLst/>
              <a:rect l="0" t="0" r="0" b="0"/>
              <a:pathLst>
                <a:path h="1134308">
                  <a:moveTo>
                    <a:pt x="0" y="0"/>
                  </a:moveTo>
                  <a:lnTo>
                    <a:pt x="0" y="11343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1483263" y="360213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348827" y="204706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367499" y="2047068"/>
              <a:ext cx="0" cy="2391766"/>
            </a:xfrm>
            <a:custGeom>
              <a:avLst/>
              <a:gdLst/>
              <a:ahLst/>
              <a:cxnLst/>
              <a:rect l="0" t="0" r="0" b="0"/>
              <a:pathLst>
                <a:path h="2391766">
                  <a:moveTo>
                    <a:pt x="0" y="0"/>
                  </a:moveTo>
                  <a:lnTo>
                    <a:pt x="0" y="2391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348827" y="443883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811885" y="411923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830556" y="4119230"/>
              <a:ext cx="0" cy="562046"/>
            </a:xfrm>
            <a:custGeom>
              <a:avLst/>
              <a:gdLst/>
              <a:ahLst/>
              <a:cxnLst/>
              <a:rect l="0" t="0" r="0" b="0"/>
              <a:pathLst>
                <a:path h="562046">
                  <a:moveTo>
                    <a:pt x="0" y="0"/>
                  </a:moveTo>
                  <a:lnTo>
                    <a:pt x="0" y="562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811885" y="468127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677449" y="427439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696120" y="4274397"/>
              <a:ext cx="0" cy="96029"/>
            </a:xfrm>
            <a:custGeom>
              <a:avLst/>
              <a:gdLst/>
              <a:ahLst/>
              <a:cxnLst/>
              <a:rect l="0" t="0" r="0" b="0"/>
              <a:pathLst>
                <a:path h="96029">
                  <a:moveTo>
                    <a:pt x="0" y="0"/>
                  </a:moveTo>
                  <a:lnTo>
                    <a:pt x="0" y="96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677449" y="437042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2080757" y="377404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2099428" y="3774049"/>
              <a:ext cx="0" cy="233021"/>
            </a:xfrm>
            <a:custGeom>
              <a:avLst/>
              <a:gdLst/>
              <a:ahLst/>
              <a:cxnLst/>
              <a:rect l="0" t="0" r="0" b="0"/>
              <a:pathLst>
                <a:path h="233021">
                  <a:moveTo>
                    <a:pt x="0" y="0"/>
                  </a:moveTo>
                  <a:lnTo>
                    <a:pt x="0" y="2330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2080757" y="400707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946321" y="368449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964992" y="3684499"/>
              <a:ext cx="0" cy="477778"/>
            </a:xfrm>
            <a:custGeom>
              <a:avLst/>
              <a:gdLst/>
              <a:ahLst/>
              <a:cxnLst/>
              <a:rect l="0" t="0" r="0" b="0"/>
              <a:pathLst>
                <a:path h="477778">
                  <a:moveTo>
                    <a:pt x="0" y="0"/>
                  </a:moveTo>
                  <a:lnTo>
                    <a:pt x="0" y="4777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1946321" y="416227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2409378" y="424682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2428050" y="4246826"/>
              <a:ext cx="0" cy="490965"/>
            </a:xfrm>
            <a:custGeom>
              <a:avLst/>
              <a:gdLst/>
              <a:ahLst/>
              <a:cxnLst/>
              <a:rect l="0" t="0" r="0" b="0"/>
              <a:pathLst>
                <a:path h="490965">
                  <a:moveTo>
                    <a:pt x="0" y="0"/>
                  </a:moveTo>
                  <a:lnTo>
                    <a:pt x="0" y="4909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2409378" y="473779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274942" y="417862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293614" y="4178627"/>
              <a:ext cx="0" cy="186713"/>
            </a:xfrm>
            <a:custGeom>
              <a:avLst/>
              <a:gdLst/>
              <a:ahLst/>
              <a:cxnLst/>
              <a:rect l="0" t="0" r="0" b="0"/>
              <a:pathLst>
                <a:path h="186713">
                  <a:moveTo>
                    <a:pt x="0" y="0"/>
                  </a:moveTo>
                  <a:lnTo>
                    <a:pt x="0" y="1867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274942" y="436534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2678250" y="379566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2696922" y="3795662"/>
              <a:ext cx="0" cy="327879"/>
            </a:xfrm>
            <a:custGeom>
              <a:avLst/>
              <a:gdLst/>
              <a:ahLst/>
              <a:cxnLst/>
              <a:rect l="0" t="0" r="0" b="0"/>
              <a:pathLst>
                <a:path h="327879">
                  <a:moveTo>
                    <a:pt x="0" y="0"/>
                  </a:moveTo>
                  <a:lnTo>
                    <a:pt x="0" y="327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2678250" y="412354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2543814" y="376754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2562486" y="3767549"/>
              <a:ext cx="0" cy="337399"/>
            </a:xfrm>
            <a:custGeom>
              <a:avLst/>
              <a:gdLst/>
              <a:ahLst/>
              <a:cxnLst/>
              <a:rect l="0" t="0" r="0" b="0"/>
              <a:pathLst>
                <a:path h="337399">
                  <a:moveTo>
                    <a:pt x="0" y="0"/>
                  </a:moveTo>
                  <a:lnTo>
                    <a:pt x="0" y="3373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2543814" y="410494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006872" y="424314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025543" y="4243146"/>
              <a:ext cx="0" cy="608793"/>
            </a:xfrm>
            <a:custGeom>
              <a:avLst/>
              <a:gdLst/>
              <a:ahLst/>
              <a:cxnLst/>
              <a:rect l="0" t="0" r="0" b="0"/>
              <a:pathLst>
                <a:path h="608793">
                  <a:moveTo>
                    <a:pt x="0" y="0"/>
                  </a:moveTo>
                  <a:lnTo>
                    <a:pt x="0" y="6087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006872" y="485194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872436" y="428538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891107" y="4285389"/>
              <a:ext cx="0" cy="156623"/>
            </a:xfrm>
            <a:custGeom>
              <a:avLst/>
              <a:gdLst/>
              <a:ahLst/>
              <a:cxnLst/>
              <a:rect l="0" t="0" r="0" b="0"/>
              <a:pathLst>
                <a:path h="156623">
                  <a:moveTo>
                    <a:pt x="0" y="0"/>
                  </a:moveTo>
                  <a:lnTo>
                    <a:pt x="0" y="156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872436" y="444201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275744" y="359674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3294415" y="3596742"/>
              <a:ext cx="0" cy="442781"/>
            </a:xfrm>
            <a:custGeom>
              <a:avLst/>
              <a:gdLst/>
              <a:ahLst/>
              <a:cxnLst/>
              <a:rect l="0" t="0" r="0" b="0"/>
              <a:pathLst>
                <a:path h="442781">
                  <a:moveTo>
                    <a:pt x="0" y="0"/>
                  </a:moveTo>
                  <a:lnTo>
                    <a:pt x="0" y="4427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275744" y="403952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141308" y="380358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3159979" y="3803587"/>
              <a:ext cx="0" cy="375655"/>
            </a:xfrm>
            <a:custGeom>
              <a:avLst/>
              <a:gdLst/>
              <a:ahLst/>
              <a:cxnLst/>
              <a:rect l="0" t="0" r="0" b="0"/>
              <a:pathLst>
                <a:path h="375655">
                  <a:moveTo>
                    <a:pt x="0" y="0"/>
                  </a:moveTo>
                  <a:lnTo>
                    <a:pt x="0" y="3756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141308" y="417924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604365" y="327143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623037" y="3271435"/>
              <a:ext cx="0" cy="1288338"/>
            </a:xfrm>
            <a:custGeom>
              <a:avLst/>
              <a:gdLst/>
              <a:ahLst/>
              <a:cxnLst/>
              <a:rect l="0" t="0" r="0" b="0"/>
              <a:pathLst>
                <a:path h="1288338">
                  <a:moveTo>
                    <a:pt x="0" y="0"/>
                  </a:moveTo>
                  <a:lnTo>
                    <a:pt x="0" y="12883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604365" y="455977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469929" y="281109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488601" y="2811094"/>
              <a:ext cx="0" cy="2015431"/>
            </a:xfrm>
            <a:custGeom>
              <a:avLst/>
              <a:gdLst/>
              <a:ahLst/>
              <a:cxnLst/>
              <a:rect l="0" t="0" r="0" b="0"/>
              <a:pathLst>
                <a:path h="2015431">
                  <a:moveTo>
                    <a:pt x="0" y="0"/>
                  </a:moveTo>
                  <a:lnTo>
                    <a:pt x="0" y="20154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469929" y="482652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873237" y="334335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891909" y="3343355"/>
              <a:ext cx="0" cy="914357"/>
            </a:xfrm>
            <a:custGeom>
              <a:avLst/>
              <a:gdLst/>
              <a:ahLst/>
              <a:cxnLst/>
              <a:rect l="0" t="0" r="0" b="0"/>
              <a:pathLst>
                <a:path h="914357">
                  <a:moveTo>
                    <a:pt x="0" y="0"/>
                  </a:moveTo>
                  <a:lnTo>
                    <a:pt x="0" y="9143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873237" y="425771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738801" y="375273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3757473" y="3752733"/>
              <a:ext cx="0" cy="310851"/>
            </a:xfrm>
            <a:custGeom>
              <a:avLst/>
              <a:gdLst/>
              <a:ahLst/>
              <a:cxnLst/>
              <a:rect l="0" t="0" r="0" b="0"/>
              <a:pathLst>
                <a:path h="310851">
                  <a:moveTo>
                    <a:pt x="0" y="0"/>
                  </a:moveTo>
                  <a:lnTo>
                    <a:pt x="0" y="310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738801" y="406358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4201858" y="409415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4220530" y="4094156"/>
              <a:ext cx="0" cy="172895"/>
            </a:xfrm>
            <a:custGeom>
              <a:avLst/>
              <a:gdLst/>
              <a:ahLst/>
              <a:cxnLst/>
              <a:rect l="0" t="0" r="0" b="0"/>
              <a:pathLst>
                <a:path h="172895">
                  <a:moveTo>
                    <a:pt x="0" y="0"/>
                  </a:moveTo>
                  <a:lnTo>
                    <a:pt x="0" y="1728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4201858" y="426705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4067422" y="415380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4086094" y="4153803"/>
              <a:ext cx="0" cy="180179"/>
            </a:xfrm>
            <a:custGeom>
              <a:avLst/>
              <a:gdLst/>
              <a:ahLst/>
              <a:cxnLst/>
              <a:rect l="0" t="0" r="0" b="0"/>
              <a:pathLst>
                <a:path h="180179">
                  <a:moveTo>
                    <a:pt x="0" y="0"/>
                  </a:moveTo>
                  <a:lnTo>
                    <a:pt x="0" y="180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067422" y="433398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4470730" y="361441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4489402" y="3614418"/>
              <a:ext cx="0" cy="740456"/>
            </a:xfrm>
            <a:custGeom>
              <a:avLst/>
              <a:gdLst/>
              <a:ahLst/>
              <a:cxnLst/>
              <a:rect l="0" t="0" r="0" b="0"/>
              <a:pathLst>
                <a:path h="740456">
                  <a:moveTo>
                    <a:pt x="0" y="0"/>
                  </a:moveTo>
                  <a:lnTo>
                    <a:pt x="0" y="7404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470730" y="435487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4336294" y="405706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4354966" y="4057067"/>
              <a:ext cx="0" cy="100190"/>
            </a:xfrm>
            <a:custGeom>
              <a:avLst/>
              <a:gdLst/>
              <a:ahLst/>
              <a:cxnLst/>
              <a:rect l="0" t="0" r="0" b="0"/>
              <a:pathLst>
                <a:path h="100190">
                  <a:moveTo>
                    <a:pt x="0" y="0"/>
                  </a:moveTo>
                  <a:lnTo>
                    <a:pt x="0" y="100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4336294" y="415725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799352" y="424830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818023" y="4248303"/>
              <a:ext cx="0" cy="136708"/>
            </a:xfrm>
            <a:custGeom>
              <a:avLst/>
              <a:gdLst/>
              <a:ahLst/>
              <a:cxnLst/>
              <a:rect l="0" t="0" r="0" b="0"/>
              <a:pathLst>
                <a:path h="136708">
                  <a:moveTo>
                    <a:pt x="0" y="0"/>
                  </a:moveTo>
                  <a:lnTo>
                    <a:pt x="0" y="1367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799352" y="438501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664916" y="4214497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683587" y="4214497"/>
              <a:ext cx="0" cy="350529"/>
            </a:xfrm>
            <a:custGeom>
              <a:avLst/>
              <a:gdLst/>
              <a:ahLst/>
              <a:cxnLst/>
              <a:rect l="0" t="0" r="0" b="0"/>
              <a:pathLst>
                <a:path h="350529">
                  <a:moveTo>
                    <a:pt x="0" y="0"/>
                  </a:moveTo>
                  <a:lnTo>
                    <a:pt x="0" y="3505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664916" y="456502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5068224" y="363998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5086895" y="3639988"/>
              <a:ext cx="0" cy="362380"/>
            </a:xfrm>
            <a:custGeom>
              <a:avLst/>
              <a:gdLst/>
              <a:ahLst/>
              <a:cxnLst/>
              <a:rect l="0" t="0" r="0" b="0"/>
              <a:pathLst>
                <a:path h="362380">
                  <a:moveTo>
                    <a:pt x="0" y="0"/>
                  </a:moveTo>
                  <a:lnTo>
                    <a:pt x="0" y="362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5068224" y="400236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933788" y="357849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4952459" y="3578499"/>
              <a:ext cx="0" cy="293801"/>
            </a:xfrm>
            <a:custGeom>
              <a:avLst/>
              <a:gdLst/>
              <a:ahLst/>
              <a:cxnLst/>
              <a:rect l="0" t="0" r="0" b="0"/>
              <a:pathLst>
                <a:path h="293801">
                  <a:moveTo>
                    <a:pt x="0" y="0"/>
                  </a:moveTo>
                  <a:lnTo>
                    <a:pt x="0" y="2938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4933788" y="387230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5396845" y="413447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5415517" y="4134474"/>
              <a:ext cx="0" cy="322400"/>
            </a:xfrm>
            <a:custGeom>
              <a:avLst/>
              <a:gdLst/>
              <a:ahLst/>
              <a:cxnLst/>
              <a:rect l="0" t="0" r="0" b="0"/>
              <a:pathLst>
                <a:path h="322400">
                  <a:moveTo>
                    <a:pt x="0" y="0"/>
                  </a:moveTo>
                  <a:lnTo>
                    <a:pt x="0" y="3224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5396845" y="445687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5262409" y="414464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5281081" y="4144645"/>
              <a:ext cx="0" cy="369747"/>
            </a:xfrm>
            <a:custGeom>
              <a:avLst/>
              <a:gdLst/>
              <a:ahLst/>
              <a:cxnLst/>
              <a:rect l="0" t="0" r="0" b="0"/>
              <a:pathLst>
                <a:path h="369747">
                  <a:moveTo>
                    <a:pt x="0" y="0"/>
                  </a:moveTo>
                  <a:lnTo>
                    <a:pt x="0" y="369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5262409" y="451439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5665717" y="315819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5684389" y="3158192"/>
              <a:ext cx="0" cy="1284684"/>
            </a:xfrm>
            <a:custGeom>
              <a:avLst/>
              <a:gdLst/>
              <a:ahLst/>
              <a:cxnLst/>
              <a:rect l="0" t="0" r="0" b="0"/>
              <a:pathLst>
                <a:path h="1284684">
                  <a:moveTo>
                    <a:pt x="0" y="0"/>
                  </a:moveTo>
                  <a:lnTo>
                    <a:pt x="0" y="1284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5665717" y="444287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5531281" y="340660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5549953" y="3406606"/>
              <a:ext cx="0" cy="400678"/>
            </a:xfrm>
            <a:custGeom>
              <a:avLst/>
              <a:gdLst/>
              <a:ahLst/>
              <a:cxnLst/>
              <a:rect l="0" t="0" r="0" b="0"/>
              <a:pathLst>
                <a:path h="400678">
                  <a:moveTo>
                    <a:pt x="0" y="0"/>
                  </a:moveTo>
                  <a:lnTo>
                    <a:pt x="0" y="400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531281" y="380728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994338" y="395462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6013010" y="3954628"/>
              <a:ext cx="0" cy="568375"/>
            </a:xfrm>
            <a:custGeom>
              <a:avLst/>
              <a:gdLst/>
              <a:ahLst/>
              <a:cxnLst/>
              <a:rect l="0" t="0" r="0" b="0"/>
              <a:pathLst>
                <a:path h="568375">
                  <a:moveTo>
                    <a:pt x="0" y="0"/>
                  </a:moveTo>
                  <a:lnTo>
                    <a:pt x="0" y="5683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994338" y="452300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5859902" y="4156519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5878574" y="4156519"/>
              <a:ext cx="0" cy="413686"/>
            </a:xfrm>
            <a:custGeom>
              <a:avLst/>
              <a:gdLst/>
              <a:ahLst/>
              <a:cxnLst/>
              <a:rect l="0" t="0" r="0" b="0"/>
              <a:pathLst>
                <a:path h="413686">
                  <a:moveTo>
                    <a:pt x="0" y="0"/>
                  </a:moveTo>
                  <a:lnTo>
                    <a:pt x="0" y="4136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859902" y="457020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263210" y="290318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6281882" y="2903186"/>
              <a:ext cx="0" cy="1440685"/>
            </a:xfrm>
            <a:custGeom>
              <a:avLst/>
              <a:gdLst/>
              <a:ahLst/>
              <a:cxnLst/>
              <a:rect l="0" t="0" r="0" b="0"/>
              <a:pathLst>
                <a:path h="1440685">
                  <a:moveTo>
                    <a:pt x="0" y="0"/>
                  </a:moveTo>
                  <a:lnTo>
                    <a:pt x="0" y="14406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6263210" y="434387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6128774" y="347233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6147446" y="3472330"/>
              <a:ext cx="0" cy="330150"/>
            </a:xfrm>
            <a:custGeom>
              <a:avLst/>
              <a:gdLst/>
              <a:ahLst/>
              <a:cxnLst/>
              <a:rect l="0" t="0" r="0" b="0"/>
              <a:pathLst>
                <a:path h="330150">
                  <a:moveTo>
                    <a:pt x="0" y="0"/>
                  </a:moveTo>
                  <a:lnTo>
                    <a:pt x="0" y="3301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6128774" y="380248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6591832" y="407843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6610503" y="4078435"/>
              <a:ext cx="0" cy="127850"/>
            </a:xfrm>
            <a:custGeom>
              <a:avLst/>
              <a:gdLst/>
              <a:ahLst/>
              <a:cxnLst/>
              <a:rect l="0" t="0" r="0" b="0"/>
              <a:pathLst>
                <a:path h="127850">
                  <a:moveTo>
                    <a:pt x="0" y="0"/>
                  </a:moveTo>
                  <a:lnTo>
                    <a:pt x="0" y="127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6591832" y="420628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6457396" y="445269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6476067" y="4452690"/>
              <a:ext cx="0" cy="232214"/>
            </a:xfrm>
            <a:custGeom>
              <a:avLst/>
              <a:gdLst/>
              <a:ahLst/>
              <a:cxnLst/>
              <a:rect l="0" t="0" r="0" b="0"/>
              <a:pathLst>
                <a:path h="232214">
                  <a:moveTo>
                    <a:pt x="0" y="0"/>
                  </a:moveTo>
                  <a:lnTo>
                    <a:pt x="0" y="232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6457396" y="468490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6860704" y="319547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6879375" y="3195472"/>
              <a:ext cx="0" cy="1567789"/>
            </a:xfrm>
            <a:custGeom>
              <a:avLst/>
              <a:gdLst/>
              <a:ahLst/>
              <a:cxnLst/>
              <a:rect l="0" t="0" r="0" b="0"/>
              <a:pathLst>
                <a:path h="1567789">
                  <a:moveTo>
                    <a:pt x="0" y="0"/>
                  </a:moveTo>
                  <a:lnTo>
                    <a:pt x="0" y="15677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6860704" y="476326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6726268" y="3806930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6744939" y="3806930"/>
              <a:ext cx="0" cy="198395"/>
            </a:xfrm>
            <a:custGeom>
              <a:avLst/>
              <a:gdLst/>
              <a:ahLst/>
              <a:cxnLst/>
              <a:rect l="0" t="0" r="0" b="0"/>
              <a:pathLst>
                <a:path h="198395">
                  <a:moveTo>
                    <a:pt x="0" y="0"/>
                  </a:moveTo>
                  <a:lnTo>
                    <a:pt x="0" y="1983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6726268" y="400532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7189325" y="389410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7207997" y="3894104"/>
              <a:ext cx="0" cy="82260"/>
            </a:xfrm>
            <a:custGeom>
              <a:avLst/>
              <a:gdLst/>
              <a:ahLst/>
              <a:cxnLst/>
              <a:rect l="0" t="0" r="0" b="0"/>
              <a:pathLst>
                <a:path h="82260">
                  <a:moveTo>
                    <a:pt x="0" y="0"/>
                  </a:moveTo>
                  <a:lnTo>
                    <a:pt x="0" y="822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7189325" y="3976364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7054889" y="4062681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7073561" y="4062681"/>
              <a:ext cx="0" cy="357684"/>
            </a:xfrm>
            <a:custGeom>
              <a:avLst/>
              <a:gdLst/>
              <a:ahLst/>
              <a:cxnLst/>
              <a:rect l="0" t="0" r="0" b="0"/>
              <a:pathLst>
                <a:path h="357684">
                  <a:moveTo>
                    <a:pt x="0" y="0"/>
                  </a:moveTo>
                  <a:lnTo>
                    <a:pt x="0" y="357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7054889" y="4420366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7458197" y="3094322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7476869" y="3094322"/>
              <a:ext cx="0" cy="1960022"/>
            </a:xfrm>
            <a:custGeom>
              <a:avLst/>
              <a:gdLst/>
              <a:ahLst/>
              <a:cxnLst/>
              <a:rect l="0" t="0" r="0" b="0"/>
              <a:pathLst>
                <a:path h="1960022">
                  <a:moveTo>
                    <a:pt x="0" y="0"/>
                  </a:moveTo>
                  <a:lnTo>
                    <a:pt x="0" y="19600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7458197" y="5054345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7323761" y="3627423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7342433" y="3627423"/>
              <a:ext cx="0" cy="460614"/>
            </a:xfrm>
            <a:custGeom>
              <a:avLst/>
              <a:gdLst/>
              <a:ahLst/>
              <a:cxnLst/>
              <a:rect l="0" t="0" r="0" b="0"/>
              <a:pathLst>
                <a:path h="460614">
                  <a:moveTo>
                    <a:pt x="0" y="0"/>
                  </a:moveTo>
                  <a:lnTo>
                    <a:pt x="0" y="4606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7323761" y="4088038"/>
              <a:ext cx="37343" cy="0"/>
            </a:xfrm>
            <a:custGeom>
              <a:avLst/>
              <a:gdLst/>
              <a:ahLst/>
              <a:cxnLst/>
              <a:rect l="0" t="0" r="0" b="0"/>
              <a:pathLst>
                <a:path w="37343">
                  <a:moveTo>
                    <a:pt x="0" y="0"/>
                  </a:moveTo>
                  <a:lnTo>
                    <a:pt x="373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tx199"/>
            <p:cNvSpPr/>
            <p:nvPr/>
          </p:nvSpPr>
          <p:spPr>
            <a:xfrm>
              <a:off x="816999" y="487990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692688" y="3864583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92688" y="2848984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906991" y="49201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906991" y="39047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906991" y="28894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130028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1897774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249526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309276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3690255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428774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488524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5482735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608022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6677721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7275215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6"/>
            <p:cNvSpPr/>
            <p:nvPr/>
          </p:nvSpPr>
          <p:spPr>
            <a:xfrm rot="-2700000">
              <a:off x="688472" y="5495274"/>
              <a:ext cx="739427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2700000">
              <a:off x="125419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2700000">
              <a:off x="1851692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2700000">
              <a:off x="244918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2700000">
              <a:off x="304667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2700000">
              <a:off x="3644172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424166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483915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5436652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603414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663163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3918784" y="5919943"/>
              <a:ext cx="737927" cy="105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-354794" y="3484983"/>
              <a:ext cx="1832130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7772889" y="2941858"/>
              <a:ext cx="844321" cy="1217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tx230"/>
            <p:cNvSpPr/>
            <p:nvPr/>
          </p:nvSpPr>
          <p:spPr>
            <a:xfrm>
              <a:off x="7842478" y="3021508"/>
              <a:ext cx="590246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Condition</a:t>
              </a:r>
            </a:p>
          </p:txBody>
        </p:sp>
        <p:sp>
          <p:nvSpPr>
            <p:cNvPr id="231" name="rc231"/>
            <p:cNvSpPr/>
            <p:nvPr/>
          </p:nvSpPr>
          <p:spPr>
            <a:xfrm>
              <a:off x="7842478" y="3212141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7851478" y="3221141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7842478" y="3431597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7851478" y="3440597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7842478" y="36510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7851478" y="3660053"/>
              <a:ext cx="201455" cy="201455"/>
            </a:xfrm>
            <a:prstGeom prst="rect">
              <a:avLst/>
            </a:prstGeom>
            <a:solidFill>
              <a:srgbClr val="C561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rc237"/>
            <p:cNvSpPr/>
            <p:nvPr/>
          </p:nvSpPr>
          <p:spPr>
            <a:xfrm>
              <a:off x="7842478" y="38705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rc238"/>
            <p:cNvSpPr/>
            <p:nvPr/>
          </p:nvSpPr>
          <p:spPr>
            <a:xfrm>
              <a:off x="7851478" y="3879509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tx239"/>
            <p:cNvSpPr/>
            <p:nvPr/>
          </p:nvSpPr>
          <p:spPr>
            <a:xfrm>
              <a:off x="8131523" y="3273220"/>
              <a:ext cx="403602" cy="887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QCDark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131523" y="3474340"/>
              <a:ext cx="409986" cy="107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QCLight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131523" y="3718735"/>
              <a:ext cx="416098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Dark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8131523" y="3915162"/>
              <a:ext cx="360327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 ight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941785" y="1631562"/>
              <a:ext cx="1313780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mScarletGrouped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41785" y="1896704"/>
              <a:ext cx="6356686" cy="316750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41785" y="4305590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1785" y="3333387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1785" y="2361183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1785" y="4791692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1785" y="3819489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41785" y="2847285"/>
              <a:ext cx="6356686" cy="0"/>
            </a:xfrm>
            <a:custGeom>
              <a:avLst/>
              <a:gdLst/>
              <a:ahLst/>
              <a:cxnLst/>
              <a:rect l="0" t="0" r="0" b="0"/>
              <a:pathLst>
                <a:path w="6356686">
                  <a:moveTo>
                    <a:pt x="0" y="0"/>
                  </a:moveTo>
                  <a:lnTo>
                    <a:pt x="6356686" y="0"/>
                  </a:lnTo>
                  <a:lnTo>
                    <a:pt x="6356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1358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39992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8626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972599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258936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545274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831611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117948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428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69062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976960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26329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549634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835971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122308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408646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4983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981320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267657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553995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40332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126669" y="1896704"/>
              <a:ext cx="0" cy="3167509"/>
            </a:xfrm>
            <a:custGeom>
              <a:avLst/>
              <a:gdLst/>
              <a:ahLst/>
              <a:cxnLst/>
              <a:rect l="0" t="0" r="0" b="0"/>
              <a:pathLst>
                <a:path h="3167509">
                  <a:moveTo>
                    <a:pt x="0" y="31675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399925" y="4158139"/>
              <a:ext cx="128851" cy="6335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271073" y="4183741"/>
              <a:ext cx="128851" cy="6079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113587" y="2986634"/>
              <a:ext cx="128851" cy="18050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984736" y="3185774"/>
              <a:ext cx="128851" cy="16059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972599" y="4293924"/>
              <a:ext cx="128851" cy="4977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843747" y="4219388"/>
              <a:ext cx="128851" cy="5723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686262" y="3805878"/>
              <a:ext cx="128851" cy="9858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557410" y="3837312"/>
              <a:ext cx="128851" cy="9543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545274" y="4382070"/>
              <a:ext cx="128851" cy="40962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416422" y="4171102"/>
              <a:ext cx="128851" cy="620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258936" y="3871988"/>
              <a:ext cx="128851" cy="9197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130085" y="3849627"/>
              <a:ext cx="128851" cy="942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117948" y="4434958"/>
              <a:ext cx="128851" cy="3567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989096" y="4258925"/>
              <a:ext cx="128851" cy="5327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831611" y="3736527"/>
              <a:ext cx="128851" cy="10551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702759" y="3902450"/>
              <a:ext cx="128851" cy="8892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690622" y="3829859"/>
              <a:ext cx="128851" cy="9618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561771" y="3737175"/>
              <a:ext cx="128851" cy="10545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404285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275433" y="3822729"/>
              <a:ext cx="128851" cy="9689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3297" y="4083604"/>
              <a:ext cx="128851" cy="7080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134445" y="4144205"/>
              <a:ext cx="128851" cy="6474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976960" y="3895969"/>
              <a:ext cx="128851" cy="8957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848108" y="4013281"/>
              <a:ext cx="128851" cy="7784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835971" y="4213879"/>
              <a:ext cx="128851" cy="5778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707119" y="4283878"/>
              <a:ext cx="128851" cy="5078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49634" y="3739444"/>
              <a:ext cx="128851" cy="10522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420782" y="3647733"/>
              <a:ext cx="128851" cy="11439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408646" y="4193787"/>
              <a:ext cx="128851" cy="5979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279794" y="4226194"/>
              <a:ext cx="128851" cy="5654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122308" y="3719676"/>
              <a:ext cx="128851" cy="107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993457" y="3534309"/>
              <a:ext cx="128851" cy="12573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981320" y="4139344"/>
              <a:ext cx="128851" cy="6523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852468" y="4258600"/>
              <a:ext cx="128851" cy="5330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694983" y="3550188"/>
              <a:ext cx="128851" cy="1241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566131" y="3563475"/>
              <a:ext cx="128851" cy="12282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6553995" y="4046984"/>
              <a:ext cx="128851" cy="7447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425143" y="4455310"/>
              <a:ext cx="128851" cy="336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267657" y="3890913"/>
              <a:ext cx="128851" cy="9007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138806" y="3820785"/>
              <a:ext cx="128851" cy="9709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126669" y="3848655"/>
              <a:ext cx="128851" cy="9430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997817" y="4141936"/>
              <a:ext cx="128851" cy="649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6840332" y="3981847"/>
              <a:ext cx="128851" cy="8098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6711480" y="3774443"/>
              <a:ext cx="128851" cy="10172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446454" y="400919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464351" y="4009191"/>
              <a:ext cx="0" cy="297896"/>
            </a:xfrm>
            <a:custGeom>
              <a:avLst/>
              <a:gdLst/>
              <a:ahLst/>
              <a:cxnLst/>
              <a:rect l="0" t="0" r="0" b="0"/>
              <a:pathLst>
                <a:path h="297896">
                  <a:moveTo>
                    <a:pt x="0" y="0"/>
                  </a:moveTo>
                  <a:lnTo>
                    <a:pt x="0" y="2978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446454" y="430708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317603" y="411284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335499" y="4112848"/>
              <a:ext cx="0" cy="141786"/>
            </a:xfrm>
            <a:custGeom>
              <a:avLst/>
              <a:gdLst/>
              <a:ahLst/>
              <a:cxnLst/>
              <a:rect l="0" t="0" r="0" b="0"/>
              <a:pathLst>
                <a:path h="141786">
                  <a:moveTo>
                    <a:pt x="0" y="0"/>
                  </a:moveTo>
                  <a:lnTo>
                    <a:pt x="0" y="1417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317603" y="425463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160117" y="244356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178013" y="2443568"/>
              <a:ext cx="0" cy="1086133"/>
            </a:xfrm>
            <a:custGeom>
              <a:avLst/>
              <a:gdLst/>
              <a:ahLst/>
              <a:cxnLst/>
              <a:rect l="0" t="0" r="0" b="0"/>
              <a:pathLst>
                <a:path h="1086133">
                  <a:moveTo>
                    <a:pt x="0" y="0"/>
                  </a:moveTo>
                  <a:lnTo>
                    <a:pt x="0" y="10861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1160117" y="352970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1031266" y="204068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049162" y="2040681"/>
              <a:ext cx="0" cy="2290184"/>
            </a:xfrm>
            <a:custGeom>
              <a:avLst/>
              <a:gdLst/>
              <a:ahLst/>
              <a:cxnLst/>
              <a:rect l="0" t="0" r="0" b="0"/>
              <a:pathLst>
                <a:path h="2290184">
                  <a:moveTo>
                    <a:pt x="0" y="0"/>
                  </a:moveTo>
                  <a:lnTo>
                    <a:pt x="0" y="22901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031266" y="433086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2019129" y="402483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2037025" y="4024836"/>
              <a:ext cx="0" cy="538175"/>
            </a:xfrm>
            <a:custGeom>
              <a:avLst/>
              <a:gdLst/>
              <a:ahLst/>
              <a:cxnLst/>
              <a:rect l="0" t="0" r="0" b="0"/>
              <a:pathLst>
                <a:path h="538175">
                  <a:moveTo>
                    <a:pt x="0" y="0"/>
                  </a:moveTo>
                  <a:lnTo>
                    <a:pt x="0" y="5381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2019129" y="456301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890277" y="4173413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1908173" y="4173413"/>
              <a:ext cx="0" cy="91950"/>
            </a:xfrm>
            <a:custGeom>
              <a:avLst/>
              <a:gdLst/>
              <a:ahLst/>
              <a:cxnLst/>
              <a:rect l="0" t="0" r="0" b="0"/>
              <a:pathLst>
                <a:path h="91950">
                  <a:moveTo>
                    <a:pt x="0" y="0"/>
                  </a:moveTo>
                  <a:lnTo>
                    <a:pt x="0" y="91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890277" y="426536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732792" y="369431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1750688" y="3694316"/>
              <a:ext cx="0" cy="223124"/>
            </a:xfrm>
            <a:custGeom>
              <a:avLst/>
              <a:gdLst/>
              <a:ahLst/>
              <a:cxnLst/>
              <a:rect l="0" t="0" r="0" b="0"/>
              <a:pathLst>
                <a:path h="223124">
                  <a:moveTo>
                    <a:pt x="0" y="0"/>
                  </a:moveTo>
                  <a:lnTo>
                    <a:pt x="0" y="2231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1732792" y="391744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1603940" y="360856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1621836" y="3608569"/>
              <a:ext cx="0" cy="457486"/>
            </a:xfrm>
            <a:custGeom>
              <a:avLst/>
              <a:gdLst/>
              <a:ahLst/>
              <a:cxnLst/>
              <a:rect l="0" t="0" r="0" b="0"/>
              <a:pathLst>
                <a:path h="457486">
                  <a:moveTo>
                    <a:pt x="0" y="0"/>
                  </a:moveTo>
                  <a:lnTo>
                    <a:pt x="0" y="4574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1603940" y="406605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2591803" y="4147013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2609699" y="4147013"/>
              <a:ext cx="0" cy="470113"/>
            </a:xfrm>
            <a:custGeom>
              <a:avLst/>
              <a:gdLst/>
              <a:ahLst/>
              <a:cxnLst/>
              <a:rect l="0" t="0" r="0" b="0"/>
              <a:pathLst>
                <a:path h="470113">
                  <a:moveTo>
                    <a:pt x="0" y="0"/>
                  </a:moveTo>
                  <a:lnTo>
                    <a:pt x="0" y="4701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2591803" y="461712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2462952" y="408171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2480848" y="4081711"/>
              <a:ext cx="0" cy="178783"/>
            </a:xfrm>
            <a:custGeom>
              <a:avLst/>
              <a:gdLst/>
              <a:ahLst/>
              <a:cxnLst/>
              <a:rect l="0" t="0" r="0" b="0"/>
              <a:pathLst>
                <a:path h="178783">
                  <a:moveTo>
                    <a:pt x="0" y="0"/>
                  </a:moveTo>
                  <a:lnTo>
                    <a:pt x="0" y="178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462952" y="426049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2305466" y="371501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323362" y="3715011"/>
              <a:ext cx="0" cy="313954"/>
            </a:xfrm>
            <a:custGeom>
              <a:avLst/>
              <a:gdLst/>
              <a:ahLst/>
              <a:cxnLst/>
              <a:rect l="0" t="0" r="0" b="0"/>
              <a:pathLst>
                <a:path h="313954">
                  <a:moveTo>
                    <a:pt x="0" y="0"/>
                  </a:moveTo>
                  <a:lnTo>
                    <a:pt x="0" y="31395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305466" y="4028965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2176614" y="368809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2194510" y="3688092"/>
              <a:ext cx="0" cy="323070"/>
            </a:xfrm>
            <a:custGeom>
              <a:avLst/>
              <a:gdLst/>
              <a:ahLst/>
              <a:cxnLst/>
              <a:rect l="0" t="0" r="0" b="0"/>
              <a:pathLst>
                <a:path h="323070">
                  <a:moveTo>
                    <a:pt x="0" y="0"/>
                  </a:moveTo>
                  <a:lnTo>
                    <a:pt x="0" y="3230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2176614" y="401116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3164478" y="414349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182374" y="4143490"/>
              <a:ext cx="0" cy="582937"/>
            </a:xfrm>
            <a:custGeom>
              <a:avLst/>
              <a:gdLst/>
              <a:ahLst/>
              <a:cxnLst/>
              <a:rect l="0" t="0" r="0" b="0"/>
              <a:pathLst>
                <a:path h="582937">
                  <a:moveTo>
                    <a:pt x="0" y="0"/>
                  </a:moveTo>
                  <a:lnTo>
                    <a:pt x="0" y="5829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164478" y="472642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035626" y="418393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053522" y="4183939"/>
              <a:ext cx="0" cy="149971"/>
            </a:xfrm>
            <a:custGeom>
              <a:avLst/>
              <a:gdLst/>
              <a:ahLst/>
              <a:cxnLst/>
              <a:rect l="0" t="0" r="0" b="0"/>
              <a:pathLst>
                <a:path h="149971">
                  <a:moveTo>
                    <a:pt x="0" y="0"/>
                  </a:moveTo>
                  <a:lnTo>
                    <a:pt x="0" y="149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035626" y="433391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2878141" y="352453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2896037" y="3524539"/>
              <a:ext cx="0" cy="423975"/>
            </a:xfrm>
            <a:custGeom>
              <a:avLst/>
              <a:gdLst/>
              <a:ahLst/>
              <a:cxnLst/>
              <a:rect l="0" t="0" r="0" b="0"/>
              <a:pathLst>
                <a:path h="423975">
                  <a:moveTo>
                    <a:pt x="0" y="0"/>
                  </a:moveTo>
                  <a:lnTo>
                    <a:pt x="0" y="4239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2878141" y="3948515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2749289" y="372259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2767185" y="3722599"/>
              <a:ext cx="0" cy="359701"/>
            </a:xfrm>
            <a:custGeom>
              <a:avLst/>
              <a:gdLst/>
              <a:ahLst/>
              <a:cxnLst/>
              <a:rect l="0" t="0" r="0" b="0"/>
              <a:pathLst>
                <a:path h="359701">
                  <a:moveTo>
                    <a:pt x="0" y="0"/>
                  </a:moveTo>
                  <a:lnTo>
                    <a:pt x="0" y="359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2749289" y="408230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737152" y="321304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755048" y="3213048"/>
              <a:ext cx="0" cy="1233620"/>
            </a:xfrm>
            <a:custGeom>
              <a:avLst/>
              <a:gdLst/>
              <a:ahLst/>
              <a:cxnLst/>
              <a:rect l="0" t="0" r="0" b="0"/>
              <a:pathLst>
                <a:path h="1233620">
                  <a:moveTo>
                    <a:pt x="0" y="0"/>
                  </a:moveTo>
                  <a:lnTo>
                    <a:pt x="0" y="1233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3737152" y="444666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608300" y="277225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626197" y="2772258"/>
              <a:ext cx="0" cy="1929833"/>
            </a:xfrm>
            <a:custGeom>
              <a:avLst/>
              <a:gdLst/>
              <a:ahLst/>
              <a:cxnLst/>
              <a:rect l="0" t="0" r="0" b="0"/>
              <a:pathLst>
                <a:path h="1929833">
                  <a:moveTo>
                    <a:pt x="0" y="0"/>
                  </a:moveTo>
                  <a:lnTo>
                    <a:pt x="0" y="19298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3608300" y="470209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3450815" y="328191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3468711" y="3281914"/>
              <a:ext cx="0" cy="875523"/>
            </a:xfrm>
            <a:custGeom>
              <a:avLst/>
              <a:gdLst/>
              <a:ahLst/>
              <a:cxnLst/>
              <a:rect l="0" t="0" r="0" b="0"/>
              <a:pathLst>
                <a:path h="875523">
                  <a:moveTo>
                    <a:pt x="0" y="0"/>
                  </a:moveTo>
                  <a:lnTo>
                    <a:pt x="0" y="8755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450815" y="415743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3321963" y="3673905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3339859" y="3673905"/>
              <a:ext cx="0" cy="297648"/>
            </a:xfrm>
            <a:custGeom>
              <a:avLst/>
              <a:gdLst/>
              <a:ahLst/>
              <a:cxnLst/>
              <a:rect l="0" t="0" r="0" b="0"/>
              <a:pathLst>
                <a:path h="297648">
                  <a:moveTo>
                    <a:pt x="0" y="0"/>
                  </a:moveTo>
                  <a:lnTo>
                    <a:pt x="0" y="2976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3321963" y="397155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4309827" y="400082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327723" y="4000828"/>
              <a:ext cx="0" cy="165552"/>
            </a:xfrm>
            <a:custGeom>
              <a:avLst/>
              <a:gdLst/>
              <a:ahLst/>
              <a:cxnLst/>
              <a:rect l="0" t="0" r="0" b="0"/>
              <a:pathLst>
                <a:path h="165552">
                  <a:moveTo>
                    <a:pt x="0" y="0"/>
                  </a:moveTo>
                  <a:lnTo>
                    <a:pt x="0" y="165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309827" y="416638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4180975" y="405794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4198871" y="4057941"/>
              <a:ext cx="0" cy="172527"/>
            </a:xfrm>
            <a:custGeom>
              <a:avLst/>
              <a:gdLst/>
              <a:ahLst/>
              <a:cxnLst/>
              <a:rect l="0" t="0" r="0" b="0"/>
              <a:pathLst>
                <a:path h="172527">
                  <a:moveTo>
                    <a:pt x="0" y="0"/>
                  </a:moveTo>
                  <a:lnTo>
                    <a:pt x="0" y="1725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180975" y="423046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023489" y="354146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4041385" y="3541464"/>
              <a:ext cx="0" cy="709008"/>
            </a:xfrm>
            <a:custGeom>
              <a:avLst/>
              <a:gdLst/>
              <a:ahLst/>
              <a:cxnLst/>
              <a:rect l="0" t="0" r="0" b="0"/>
              <a:pathLst>
                <a:path h="709008">
                  <a:moveTo>
                    <a:pt x="0" y="0"/>
                  </a:moveTo>
                  <a:lnTo>
                    <a:pt x="0" y="7090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4023489" y="4250473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3894638" y="396531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3912534" y="3965314"/>
              <a:ext cx="0" cy="95935"/>
            </a:xfrm>
            <a:custGeom>
              <a:avLst/>
              <a:gdLst/>
              <a:ahLst/>
              <a:cxnLst/>
              <a:rect l="0" t="0" r="0" b="0"/>
              <a:pathLst>
                <a:path h="95935">
                  <a:moveTo>
                    <a:pt x="0" y="0"/>
                  </a:moveTo>
                  <a:lnTo>
                    <a:pt x="0" y="95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894638" y="406124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4882501" y="414842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4900397" y="4148428"/>
              <a:ext cx="0" cy="130902"/>
            </a:xfrm>
            <a:custGeom>
              <a:avLst/>
              <a:gdLst/>
              <a:ahLst/>
              <a:cxnLst/>
              <a:rect l="0" t="0" r="0" b="0"/>
              <a:pathLst>
                <a:path h="130902">
                  <a:moveTo>
                    <a:pt x="0" y="0"/>
                  </a:moveTo>
                  <a:lnTo>
                    <a:pt x="0" y="130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4882501" y="427933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753649" y="411605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4771545" y="4116057"/>
              <a:ext cx="0" cy="335641"/>
            </a:xfrm>
            <a:custGeom>
              <a:avLst/>
              <a:gdLst/>
              <a:ahLst/>
              <a:cxnLst/>
              <a:rect l="0" t="0" r="0" b="0"/>
              <a:pathLst>
                <a:path h="335641">
                  <a:moveTo>
                    <a:pt x="0" y="0"/>
                  </a:moveTo>
                  <a:lnTo>
                    <a:pt x="0" y="3356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4753649" y="445169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4596164" y="356594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4614060" y="3565949"/>
              <a:ext cx="0" cy="346989"/>
            </a:xfrm>
            <a:custGeom>
              <a:avLst/>
              <a:gdLst/>
              <a:ahLst/>
              <a:cxnLst/>
              <a:rect l="0" t="0" r="0" b="0"/>
              <a:pathLst>
                <a:path h="346989">
                  <a:moveTo>
                    <a:pt x="0" y="0"/>
                  </a:moveTo>
                  <a:lnTo>
                    <a:pt x="0" y="3469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596164" y="391293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4467312" y="350707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4485208" y="3507071"/>
              <a:ext cx="0" cy="281323"/>
            </a:xfrm>
            <a:custGeom>
              <a:avLst/>
              <a:gdLst/>
              <a:ahLst/>
              <a:cxnLst/>
              <a:rect l="0" t="0" r="0" b="0"/>
              <a:pathLst>
                <a:path h="281323">
                  <a:moveTo>
                    <a:pt x="0" y="0"/>
                  </a:moveTo>
                  <a:lnTo>
                    <a:pt x="0" y="2813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4467312" y="378839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455175" y="4039433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473072" y="4039433"/>
              <a:ext cx="0" cy="308707"/>
            </a:xfrm>
            <a:custGeom>
              <a:avLst/>
              <a:gdLst/>
              <a:ahLst/>
              <a:cxnLst/>
              <a:rect l="0" t="0" r="0" b="0"/>
              <a:pathLst>
                <a:path h="308707">
                  <a:moveTo>
                    <a:pt x="0" y="0"/>
                  </a:moveTo>
                  <a:lnTo>
                    <a:pt x="0" y="3087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5455175" y="434814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326324" y="404917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5344220" y="4049172"/>
              <a:ext cx="0" cy="354044"/>
            </a:xfrm>
            <a:custGeom>
              <a:avLst/>
              <a:gdLst/>
              <a:ahLst/>
              <a:cxnLst/>
              <a:rect l="0" t="0" r="0" b="0"/>
              <a:pathLst>
                <a:path h="354044">
                  <a:moveTo>
                    <a:pt x="0" y="0"/>
                  </a:moveTo>
                  <a:lnTo>
                    <a:pt x="0" y="3540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5326324" y="440321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168838" y="3104615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5186734" y="3104615"/>
              <a:ext cx="0" cy="1230121"/>
            </a:xfrm>
            <a:custGeom>
              <a:avLst/>
              <a:gdLst/>
              <a:ahLst/>
              <a:cxnLst/>
              <a:rect l="0" t="0" r="0" b="0"/>
              <a:pathLst>
                <a:path h="1230121">
                  <a:moveTo>
                    <a:pt x="0" y="0"/>
                  </a:moveTo>
                  <a:lnTo>
                    <a:pt x="0" y="12301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5168838" y="433473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5039987" y="334247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5057883" y="3342478"/>
              <a:ext cx="0" cy="383661"/>
            </a:xfrm>
            <a:custGeom>
              <a:avLst/>
              <a:gdLst/>
              <a:ahLst/>
              <a:cxnLst/>
              <a:rect l="0" t="0" r="0" b="0"/>
              <a:pathLst>
                <a:path h="383661">
                  <a:moveTo>
                    <a:pt x="0" y="0"/>
                  </a:moveTo>
                  <a:lnTo>
                    <a:pt x="0" y="3836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5039987" y="372614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6027850" y="386722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6045746" y="3867226"/>
              <a:ext cx="0" cy="544236"/>
            </a:xfrm>
            <a:custGeom>
              <a:avLst/>
              <a:gdLst/>
              <a:ahLst/>
              <a:cxnLst/>
              <a:rect l="0" t="0" r="0" b="0"/>
              <a:pathLst>
                <a:path h="544236">
                  <a:moveTo>
                    <a:pt x="0" y="0"/>
                  </a:moveTo>
                  <a:lnTo>
                    <a:pt x="0" y="544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6027850" y="441146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5898998" y="406054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5916894" y="4060542"/>
              <a:ext cx="0" cy="396116"/>
            </a:xfrm>
            <a:custGeom>
              <a:avLst/>
              <a:gdLst/>
              <a:ahLst/>
              <a:cxnLst/>
              <a:rect l="0" t="0" r="0" b="0"/>
              <a:pathLst>
                <a:path h="396116">
                  <a:moveTo>
                    <a:pt x="0" y="0"/>
                  </a:moveTo>
                  <a:lnTo>
                    <a:pt x="0" y="3961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5898998" y="445665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5741513" y="286043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5759409" y="2860439"/>
              <a:ext cx="0" cy="1379497"/>
            </a:xfrm>
            <a:custGeom>
              <a:avLst/>
              <a:gdLst/>
              <a:ahLst/>
              <a:cxnLst/>
              <a:rect l="0" t="0" r="0" b="0"/>
              <a:pathLst>
                <a:path h="1379497">
                  <a:moveTo>
                    <a:pt x="0" y="0"/>
                  </a:moveTo>
                  <a:lnTo>
                    <a:pt x="0" y="13794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5741513" y="423993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5612661" y="340541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5630557" y="3405411"/>
              <a:ext cx="0" cy="316128"/>
            </a:xfrm>
            <a:custGeom>
              <a:avLst/>
              <a:gdLst/>
              <a:ahLst/>
              <a:cxnLst/>
              <a:rect l="0" t="0" r="0" b="0"/>
              <a:pathLst>
                <a:path h="316128">
                  <a:moveTo>
                    <a:pt x="0" y="0"/>
                  </a:moveTo>
                  <a:lnTo>
                    <a:pt x="0" y="3161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5612661" y="372153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6600524" y="398577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6618420" y="3985774"/>
              <a:ext cx="0" cy="122420"/>
            </a:xfrm>
            <a:custGeom>
              <a:avLst/>
              <a:gdLst/>
              <a:ahLst/>
              <a:cxnLst/>
              <a:rect l="0" t="0" r="0" b="0"/>
              <a:pathLst>
                <a:path h="122420">
                  <a:moveTo>
                    <a:pt x="0" y="0"/>
                  </a:moveTo>
                  <a:lnTo>
                    <a:pt x="0" y="1224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6600524" y="410819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6471673" y="4344134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6489569" y="4344134"/>
              <a:ext cx="0" cy="222352"/>
            </a:xfrm>
            <a:custGeom>
              <a:avLst/>
              <a:gdLst/>
              <a:ahLst/>
              <a:cxnLst/>
              <a:rect l="0" t="0" r="0" b="0"/>
              <a:pathLst>
                <a:path h="222352">
                  <a:moveTo>
                    <a:pt x="0" y="0"/>
                  </a:moveTo>
                  <a:lnTo>
                    <a:pt x="0" y="2223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6471673" y="456648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6314187" y="3140312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6332083" y="3140312"/>
              <a:ext cx="0" cy="1501203"/>
            </a:xfrm>
            <a:custGeom>
              <a:avLst/>
              <a:gdLst/>
              <a:ahLst/>
              <a:cxnLst/>
              <a:rect l="0" t="0" r="0" b="0"/>
              <a:pathLst>
                <a:path h="1501203">
                  <a:moveTo>
                    <a:pt x="0" y="0"/>
                  </a:moveTo>
                  <a:lnTo>
                    <a:pt x="0" y="15012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6314187" y="4641515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6185335" y="3725800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6203231" y="3725800"/>
              <a:ext cx="0" cy="189969"/>
            </a:xfrm>
            <a:custGeom>
              <a:avLst/>
              <a:gdLst/>
              <a:ahLst/>
              <a:cxnLst/>
              <a:rect l="0" t="0" r="0" b="0"/>
              <a:pathLst>
                <a:path h="189969">
                  <a:moveTo>
                    <a:pt x="0" y="0"/>
                  </a:moveTo>
                  <a:lnTo>
                    <a:pt x="0" y="189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6185335" y="391576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7173199" y="3809271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7191095" y="3809271"/>
              <a:ext cx="0" cy="78766"/>
            </a:xfrm>
            <a:custGeom>
              <a:avLst/>
              <a:gdLst/>
              <a:ahLst/>
              <a:cxnLst/>
              <a:rect l="0" t="0" r="0" b="0"/>
              <a:pathLst>
                <a:path h="78766">
                  <a:moveTo>
                    <a:pt x="0" y="0"/>
                  </a:moveTo>
                  <a:lnTo>
                    <a:pt x="0" y="787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7173199" y="388803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7044347" y="397068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7062243" y="3970689"/>
              <a:ext cx="0" cy="342493"/>
            </a:xfrm>
            <a:custGeom>
              <a:avLst/>
              <a:gdLst/>
              <a:ahLst/>
              <a:cxnLst/>
              <a:rect l="0" t="0" r="0" b="0"/>
              <a:pathLst>
                <a:path h="342493">
                  <a:moveTo>
                    <a:pt x="0" y="0"/>
                  </a:moveTo>
                  <a:lnTo>
                    <a:pt x="0" y="342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7044347" y="4313183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6886862" y="3043458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6904758" y="3043458"/>
              <a:ext cx="0" cy="1876777"/>
            </a:xfrm>
            <a:custGeom>
              <a:avLst/>
              <a:gdLst/>
              <a:ahLst/>
              <a:cxnLst/>
              <a:rect l="0" t="0" r="0" b="0"/>
              <a:pathLst>
                <a:path h="1876777">
                  <a:moveTo>
                    <a:pt x="0" y="0"/>
                  </a:moveTo>
                  <a:lnTo>
                    <a:pt x="0" y="1876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6886862" y="4920236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6758010" y="3553917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6775906" y="3553917"/>
              <a:ext cx="0" cy="441051"/>
            </a:xfrm>
            <a:custGeom>
              <a:avLst/>
              <a:gdLst/>
              <a:ahLst/>
              <a:cxnLst/>
              <a:rect l="0" t="0" r="0" b="0"/>
              <a:pathLst>
                <a:path h="441051">
                  <a:moveTo>
                    <a:pt x="0" y="0"/>
                  </a:moveTo>
                  <a:lnTo>
                    <a:pt x="0" y="441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6758010" y="3994969"/>
              <a:ext cx="35792" cy="0"/>
            </a:xfrm>
            <a:custGeom>
              <a:avLst/>
              <a:gdLst/>
              <a:ahLst/>
              <a:cxnLst/>
              <a:rect l="0" t="0" r="0" b="0"/>
              <a:pathLst>
                <a:path w="35792">
                  <a:moveTo>
                    <a:pt x="0" y="0"/>
                  </a:moveTo>
                  <a:lnTo>
                    <a:pt x="357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tx210"/>
            <p:cNvSpPr/>
            <p:nvPr/>
          </p:nvSpPr>
          <p:spPr>
            <a:xfrm>
              <a:off x="816999" y="4751501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92688" y="3779298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92688" y="2806821"/>
              <a:ext cx="186466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906991" y="47916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906991" y="38194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906991" y="28472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111358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139992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168626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1972599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2258936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2545274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2831611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3117948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340428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369062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3976960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426329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4549634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4835971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5122308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5408646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5694983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5981320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6267657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6553995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6840332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7"/>
            <p:cNvSpPr/>
            <p:nvPr/>
          </p:nvSpPr>
          <p:spPr>
            <a:xfrm>
              <a:off x="7126669" y="506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348022" y="5418466"/>
              <a:ext cx="91956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EX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618523" y="5425026"/>
              <a:ext cx="938118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 QC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888930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EX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1159431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 QC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700000">
              <a:off x="1461605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EX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700000">
              <a:off x="1732105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 QC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2034279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EX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2304779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 QC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2606953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EX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2877454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 QC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3179628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EX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3450128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 QC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3752302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EX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4022803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 QC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4324977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EX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4595477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 QC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4897651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EX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5168152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 QC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5470326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EX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5740826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 QC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6043000" y="5431625"/>
              <a:ext cx="956781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EX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6313500" y="5438184"/>
              <a:ext cx="975335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 QC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751165" y="5919943"/>
              <a:ext cx="737927" cy="105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-354794" y="3414735"/>
              <a:ext cx="1832130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 Fluorescence (A.U.)</a:t>
              </a:r>
            </a:p>
          </p:txBody>
        </p:sp>
        <p:sp>
          <p:nvSpPr>
            <p:cNvPr id="262" name="rc262"/>
            <p:cNvSpPr/>
            <p:nvPr/>
          </p:nvSpPr>
          <p:spPr>
            <a:xfrm>
              <a:off x="7437649" y="3091066"/>
              <a:ext cx="1179561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tx263"/>
            <p:cNvSpPr/>
            <p:nvPr/>
          </p:nvSpPr>
          <p:spPr>
            <a:xfrm>
              <a:off x="7507238" y="3142477"/>
              <a:ext cx="1040383" cy="133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QC.EX.light.dark</a:t>
              </a:r>
            </a:p>
          </p:txBody>
        </p:sp>
        <p:sp>
          <p:nvSpPr>
            <p:cNvPr id="264" name="rc264"/>
            <p:cNvSpPr/>
            <p:nvPr/>
          </p:nvSpPr>
          <p:spPr>
            <a:xfrm>
              <a:off x="7507238" y="3361350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7516238" y="337035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7507238" y="358080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7516238" y="3589806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tx268"/>
            <p:cNvSpPr/>
            <p:nvPr/>
          </p:nvSpPr>
          <p:spPr>
            <a:xfrm>
              <a:off x="7796283" y="3429031"/>
              <a:ext cx="235962" cy="821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Dark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796283" y="3625459"/>
              <a:ext cx="242346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Light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941785" y="1629434"/>
              <a:ext cx="149091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mScarletUngrouped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72836" y="1896704"/>
              <a:ext cx="6728978" cy="330800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836" y="4743453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836" y="4121668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836" y="3499884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72836" y="2878100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72836" y="2256316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72836" y="5054345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72836" y="4432560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72836" y="3810776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72836" y="3188992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72836" y="2567208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72836" y="1945423"/>
              <a:ext cx="6728978" cy="0"/>
            </a:xfrm>
            <a:custGeom>
              <a:avLst/>
              <a:gdLst/>
              <a:ahLst/>
              <a:cxnLst/>
              <a:rect l="0" t="0" r="0" b="0"/>
              <a:pathLst>
                <a:path w="6728978">
                  <a:moveTo>
                    <a:pt x="0" y="0"/>
                  </a:moveTo>
                  <a:lnTo>
                    <a:pt x="6728978" y="0"/>
                  </a:lnTo>
                  <a:lnTo>
                    <a:pt x="67289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333317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3411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534920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135722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736523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337325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938127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538928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39730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40532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341333" y="1896704"/>
              <a:ext cx="0" cy="3308004"/>
            </a:xfrm>
            <a:custGeom>
              <a:avLst/>
              <a:gdLst/>
              <a:ahLst/>
              <a:cxnLst/>
              <a:rect l="0" t="0" r="0" b="0"/>
              <a:pathLst>
                <a:path h="3308004">
                  <a:moveTo>
                    <a:pt x="0" y="33080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062956" y="3782560"/>
              <a:ext cx="540721" cy="12717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663758" y="2827982"/>
              <a:ext cx="540721" cy="22263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264559" y="2872744"/>
              <a:ext cx="540721" cy="21816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2865361" y="2720870"/>
              <a:ext cx="540721" cy="23334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466163" y="2883922"/>
              <a:ext cx="540721" cy="21704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066964" y="2738824"/>
              <a:ext cx="540721" cy="23155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667766" y="2457598"/>
              <a:ext cx="540721" cy="25967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268568" y="3165380"/>
              <a:ext cx="540721" cy="18889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869369" y="2997102"/>
              <a:ext cx="540721" cy="2057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6470171" y="2586807"/>
              <a:ext cx="540721" cy="2467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7070973" y="2543633"/>
              <a:ext cx="540721" cy="25107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258216" y="3121485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333317" y="3121485"/>
              <a:ext cx="0" cy="1322148"/>
            </a:xfrm>
            <a:custGeom>
              <a:avLst/>
              <a:gdLst/>
              <a:ahLst/>
              <a:cxnLst/>
              <a:rect l="0" t="0" r="0" b="0"/>
              <a:pathLst>
                <a:path h="1322148">
                  <a:moveTo>
                    <a:pt x="0" y="0"/>
                  </a:moveTo>
                  <a:lnTo>
                    <a:pt x="0" y="1322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258216" y="4443634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859018" y="2405069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934118" y="2405069"/>
              <a:ext cx="0" cy="845826"/>
            </a:xfrm>
            <a:custGeom>
              <a:avLst/>
              <a:gdLst/>
              <a:ahLst/>
              <a:cxnLst/>
              <a:rect l="0" t="0" r="0" b="0"/>
              <a:pathLst>
                <a:path h="845826">
                  <a:moveTo>
                    <a:pt x="0" y="0"/>
                  </a:moveTo>
                  <a:lnTo>
                    <a:pt x="0" y="845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859018" y="3250896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2459820" y="2539094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2534920" y="2539094"/>
              <a:ext cx="0" cy="667300"/>
            </a:xfrm>
            <a:custGeom>
              <a:avLst/>
              <a:gdLst/>
              <a:ahLst/>
              <a:cxnLst/>
              <a:rect l="0" t="0" r="0" b="0"/>
              <a:pathLst>
                <a:path h="667300">
                  <a:moveTo>
                    <a:pt x="0" y="0"/>
                  </a:moveTo>
                  <a:lnTo>
                    <a:pt x="0" y="667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459820" y="3206394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060621" y="2492542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135722" y="2492542"/>
              <a:ext cx="0" cy="456656"/>
            </a:xfrm>
            <a:custGeom>
              <a:avLst/>
              <a:gdLst/>
              <a:ahLst/>
              <a:cxnLst/>
              <a:rect l="0" t="0" r="0" b="0"/>
              <a:pathLst>
                <a:path h="456656">
                  <a:moveTo>
                    <a:pt x="0" y="0"/>
                  </a:moveTo>
                  <a:lnTo>
                    <a:pt x="0" y="4566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060621" y="2949199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661423" y="2585688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736523" y="2585688"/>
              <a:ext cx="0" cy="596467"/>
            </a:xfrm>
            <a:custGeom>
              <a:avLst/>
              <a:gdLst/>
              <a:ahLst/>
              <a:cxnLst/>
              <a:rect l="0" t="0" r="0" b="0"/>
              <a:pathLst>
                <a:path h="596467">
                  <a:moveTo>
                    <a:pt x="0" y="0"/>
                  </a:moveTo>
                  <a:lnTo>
                    <a:pt x="0" y="5964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661423" y="3182155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262225" y="2519055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337325" y="2519055"/>
              <a:ext cx="0" cy="439537"/>
            </a:xfrm>
            <a:custGeom>
              <a:avLst/>
              <a:gdLst/>
              <a:ahLst/>
              <a:cxnLst/>
              <a:rect l="0" t="0" r="0" b="0"/>
              <a:pathLst>
                <a:path h="439537">
                  <a:moveTo>
                    <a:pt x="0" y="0"/>
                  </a:moveTo>
                  <a:lnTo>
                    <a:pt x="0" y="439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262225" y="2958593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863026" y="2047068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938127" y="2047068"/>
              <a:ext cx="0" cy="821061"/>
            </a:xfrm>
            <a:custGeom>
              <a:avLst/>
              <a:gdLst/>
              <a:ahLst/>
              <a:cxnLst/>
              <a:rect l="0" t="0" r="0" b="0"/>
              <a:pathLst>
                <a:path h="821061">
                  <a:moveTo>
                    <a:pt x="0" y="0"/>
                  </a:moveTo>
                  <a:lnTo>
                    <a:pt x="0" y="8210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863026" y="2868129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463828" y="2946984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538928" y="2946984"/>
              <a:ext cx="0" cy="436792"/>
            </a:xfrm>
            <a:custGeom>
              <a:avLst/>
              <a:gdLst/>
              <a:ahLst/>
              <a:cxnLst/>
              <a:rect l="0" t="0" r="0" b="0"/>
              <a:pathLst>
                <a:path h="436792">
                  <a:moveTo>
                    <a:pt x="0" y="0"/>
                  </a:moveTo>
                  <a:lnTo>
                    <a:pt x="0" y="43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463828" y="3383776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064630" y="2905005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139730" y="2905005"/>
              <a:ext cx="0" cy="184194"/>
            </a:xfrm>
            <a:custGeom>
              <a:avLst/>
              <a:gdLst/>
              <a:ahLst/>
              <a:cxnLst/>
              <a:rect l="0" t="0" r="0" b="0"/>
              <a:pathLst>
                <a:path h="184194">
                  <a:moveTo>
                    <a:pt x="0" y="0"/>
                  </a:moveTo>
                  <a:lnTo>
                    <a:pt x="0" y="1841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6064630" y="3089199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6665431" y="2202434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740532" y="2202434"/>
              <a:ext cx="0" cy="768745"/>
            </a:xfrm>
            <a:custGeom>
              <a:avLst/>
              <a:gdLst/>
              <a:ahLst/>
              <a:cxnLst/>
              <a:rect l="0" t="0" r="0" b="0"/>
              <a:pathLst>
                <a:path h="768745">
                  <a:moveTo>
                    <a:pt x="0" y="0"/>
                  </a:moveTo>
                  <a:lnTo>
                    <a:pt x="0" y="768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6665431" y="2971180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7266233" y="2136046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7341333" y="2136046"/>
              <a:ext cx="0" cy="815174"/>
            </a:xfrm>
            <a:custGeom>
              <a:avLst/>
              <a:gdLst/>
              <a:ahLst/>
              <a:cxnLst/>
              <a:rect l="0" t="0" r="0" b="0"/>
              <a:pathLst>
                <a:path h="815174">
                  <a:moveTo>
                    <a:pt x="0" y="0"/>
                  </a:moveTo>
                  <a:lnTo>
                    <a:pt x="0" y="8151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7266233" y="2951220"/>
              <a:ext cx="150200" cy="0"/>
            </a:xfrm>
            <a:custGeom>
              <a:avLst/>
              <a:gdLst/>
              <a:ahLst/>
              <a:cxnLst/>
              <a:rect l="0" t="0" r="0" b="0"/>
              <a:pathLst>
                <a:path w="150200">
                  <a:moveTo>
                    <a:pt x="0" y="0"/>
                  </a:moveTo>
                  <a:lnTo>
                    <a:pt x="1502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692688" y="5014154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2688" y="4392097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2688" y="3770585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2688" y="314880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92688" y="2527017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92688" y="1905123"/>
              <a:ext cx="217517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1.25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938041" y="50543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938041" y="44325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938041" y="38107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938041" y="31889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938041" y="2567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938041" y="19454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333317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93411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2534920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135722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3736523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337325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938127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538928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6139730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6740532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7341333" y="520470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721508" y="5495274"/>
              <a:ext cx="739427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JL701 pRS316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290543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SC022 pRS316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891344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SC023 pRS316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249214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SC024 pRS316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092948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SC025 pRS316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3693749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SC026 pRS316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4294551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SC027 pRS316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4895353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SC028 pRS316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496154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SC029 pRS316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6096956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SC030 pRS316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6697758" y="5508432"/>
              <a:ext cx="776644" cy="1056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SC031 pRS316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68361" y="5919943"/>
              <a:ext cx="737927" cy="105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gene_name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204657" y="3483789"/>
              <a:ext cx="1529469" cy="133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Signal Over Noise (ratio)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840992" y="3271042"/>
              <a:ext cx="776218" cy="559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>
              <a:off x="7910581" y="3354649"/>
              <a:ext cx="131923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fill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7910581" y="3541325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7919581" y="3550325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>
              <a:off x="8199627" y="3606278"/>
              <a:ext cx="347994" cy="84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orange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972836" y="1629434"/>
              <a:ext cx="149091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gfpSignalOverNoise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Macintosh PowerPoint</Application>
  <PresentationFormat>On-screen Show (4:3)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chongwan.w@gmail.com</cp:lastModifiedBy>
  <cp:revision>4</cp:revision>
  <dcterms:created xsi:type="dcterms:W3CDTF">2017-02-13T16:18:36Z</dcterms:created>
  <dcterms:modified xsi:type="dcterms:W3CDTF">2024-11-05T03:54:40Z</dcterms:modified>
  <cp:category/>
</cp:coreProperties>
</file>