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983-C772-165C-D0EB-2E6AD9878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7CA51-9A3A-BF82-E665-BD5AEE2C7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6626-4178-9B30-68AB-49EC9F4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790A5-C277-3E9D-C5BE-58C7B831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7F9AA-2D88-8A43-8E06-345D6A69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5580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862D-757C-12A0-A7ED-B25885D7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8946D-EFFC-9893-2891-A8D75E084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5E8E9-FA21-D73C-0219-4657CBD3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F612E-7EAE-6E42-7ABE-F8996FE6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7A07D-38C4-A2C5-D1B7-5340DF38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8754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011A2-8B96-3858-2003-1FE341D67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1914D-AA6B-7B8A-3E1B-37D6C13B5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A316-15DE-0BF5-C3E2-B291461C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D8F0-2912-A391-38A9-600B285D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83DC8-2B53-4A20-7586-335787B2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7485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5FBF-1F7E-135F-B6F8-66B101CB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3136FD50-2503-AE73-330A-1246594FD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BB964-2A1B-B31F-E7BE-1C038503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BF3A9-4448-F03C-2CC8-0C761885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7F6F-CA84-FF3A-8519-22D8DB5F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7920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3DD3-550C-51F0-4B65-7665E30F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192B5-CF0E-96A5-C896-55B1050CD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5BD4-71A8-1401-87E4-8D6C21D8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9C26-AA25-63B3-7DBF-41687CD1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ABFA-8A1C-64B3-D879-29DDC0DF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4363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E8AC-CE00-5365-1020-AEA9A00B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B133-ED59-882C-AFDD-6A70489AB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65101-A19D-7166-62E6-3FD5D0A42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44346-27FE-A462-8ADE-94840B11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1E8A0-9B12-9973-5919-FE3ADB09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5BB41-B367-D1CA-925B-9B438E94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7087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0068-8A08-55A9-3F7A-CE53A8F8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B691C-8467-1C17-7B8F-82FE81C5D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B4E81-0B91-8CAA-6614-FE0BA60F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4C698-9CE4-F239-D71C-8BDCEA91E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10C4D-89B3-2D08-1C30-14F8309AE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C5926-35F4-8BAB-25EB-928F896F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3F8C8-5A6F-5C64-AB00-501D43BF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B68E7-A5F3-F5A8-75BA-7AED798B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896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7D91-06C6-1286-D94F-B70DD050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92911-1A86-214B-3404-BEF11C19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6625F-4759-E0E4-05AC-11A66CB8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3F135-C41B-AF89-1DF1-DF24262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2529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41A2E-1FEE-B315-6F8B-F1D70B9A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20ED-EDEA-5F44-3D33-E788064D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A9D0F-833E-C65C-D659-999555CA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7110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4ED3-3726-965E-3236-C6FAB91A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E967-E0CE-09AE-4A57-21FFC0314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CDDD0-A3AD-7384-1FF9-C9DDAD8C5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B7F3E-2D1E-78EA-8491-B1CC36A2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B128D-0A11-BE5D-61AB-21B99A56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43283-F961-6051-3F24-1E173D16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178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0F92-DBCC-FF70-EA73-B6496202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B682B-31C3-BFC9-D3A1-51A8BC988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F55FD-2C5B-3031-5E2D-BCEF02F05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62822-A2AF-1757-BF14-81DE9DBA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8252A-A80D-5092-D1C0-30C62BD3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313B7-0C02-0FA4-827E-E3798531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5704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D63F8-0F5A-B7F9-23BC-2917D670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TH" dirty="0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69AB17EA-91CD-5FF1-4680-7CEAD3FE2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DDA65-03E3-98FA-F5FF-5FD2A04BA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B1FB-9734-1FA4-C1CE-48207ACC5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C77D-B910-DBD1-361F-A2AB36ABC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286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8FBF-5C0F-E98C-24F3-55F7162A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D7CE09C2-8FF9-2597-A53C-C11345D67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/>
          </a:p>
        </p:txBody>
      </p:sp>
      <p:grpSp xmlns:pic="http://schemas.openxmlformats.org/drawingml/2006/picture">
        <p:nvGrpSpPr>
          <p:cNvPr id="4" name="R Placeholder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5" name="rc3"/>
            <p:cNvSpPr/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4"/>
            <p:cNvSpPr/>
            <p:nvPr/>
          </p:nvSpPr>
          <p:spPr>
            <a:xfrm>
              <a:off x="2447150" y="2071181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5"/>
            <p:cNvSpPr/>
            <p:nvPr/>
          </p:nvSpPr>
          <p:spPr>
            <a:xfrm>
              <a:off x="2447150" y="2480441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2447150" y="2889702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2447150" y="3298963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2447150" y="3708223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2447150" y="4117484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2447150" y="4526744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2447150" y="4936005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2447150" y="5345265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4438564" y="2071181"/>
              <a:ext cx="1087139" cy="0"/>
            </a:xfrm>
            <a:custGeom>
              <a:avLst/>
              <a:pathLst>
                <a:path w="1087139" h="0">
                  <a:moveTo>
                    <a:pt x="1087139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3637305" y="2480441"/>
              <a:ext cx="1724101" cy="0"/>
            </a:xfrm>
            <a:custGeom>
              <a:avLst/>
              <a:pathLst>
                <a:path w="1724101" h="0">
                  <a:moveTo>
                    <a:pt x="0" y="0"/>
                  </a:moveTo>
                  <a:lnTo>
                    <a:pt x="1724101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4560870" y="2889702"/>
              <a:ext cx="496623" cy="0"/>
            </a:xfrm>
            <a:custGeom>
              <a:avLst/>
              <a:pathLst>
                <a:path w="496623" h="0">
                  <a:moveTo>
                    <a:pt x="0" y="0"/>
                  </a:moveTo>
                  <a:lnTo>
                    <a:pt x="496623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4277306" y="3298963"/>
              <a:ext cx="2640346" cy="0"/>
            </a:xfrm>
            <a:custGeom>
              <a:avLst/>
              <a:pathLst>
                <a:path w="2640346" h="0">
                  <a:moveTo>
                    <a:pt x="0" y="0"/>
                  </a:moveTo>
                  <a:lnTo>
                    <a:pt x="2640346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3483886" y="3708223"/>
              <a:ext cx="2638325" cy="0"/>
            </a:xfrm>
            <a:custGeom>
              <a:avLst/>
              <a:pathLst>
                <a:path w="2638325" h="0">
                  <a:moveTo>
                    <a:pt x="2638325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7141868" y="4117484"/>
              <a:ext cx="573671" cy="0"/>
            </a:xfrm>
            <a:custGeom>
              <a:avLst/>
              <a:pathLst>
                <a:path w="573671" h="0">
                  <a:moveTo>
                    <a:pt x="0" y="0"/>
                  </a:moveTo>
                  <a:lnTo>
                    <a:pt x="573671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4696950" y="4526744"/>
              <a:ext cx="1203323" cy="0"/>
            </a:xfrm>
            <a:custGeom>
              <a:avLst/>
              <a:pathLst>
                <a:path w="1203323" h="0">
                  <a:moveTo>
                    <a:pt x="1203323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7996935" y="4936005"/>
              <a:ext cx="254501" cy="0"/>
            </a:xfrm>
            <a:custGeom>
              <a:avLst/>
              <a:pathLst>
                <a:path w="254501" h="0">
                  <a:moveTo>
                    <a:pt x="254501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6219784" y="5345265"/>
              <a:ext cx="512365" cy="0"/>
            </a:xfrm>
            <a:custGeom>
              <a:avLst/>
              <a:pathLst>
                <a:path w="512365" h="0">
                  <a:moveTo>
                    <a:pt x="512365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2745960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3343579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3941199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4538818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5136438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5734057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6331677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6929296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7526915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8124535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8722154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3"/>
            <p:cNvSpPr/>
            <p:nvPr/>
          </p:nvSpPr>
          <p:spPr>
            <a:xfrm>
              <a:off x="5456636" y="2002113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4"/>
            <p:cNvSpPr/>
            <p:nvPr/>
          </p:nvSpPr>
          <p:spPr>
            <a:xfrm>
              <a:off x="4369497" y="2002113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5"/>
            <p:cNvSpPr/>
            <p:nvPr/>
          </p:nvSpPr>
          <p:spPr>
            <a:xfrm>
              <a:off x="6053145" y="3639155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6"/>
            <p:cNvSpPr/>
            <p:nvPr/>
          </p:nvSpPr>
          <p:spPr>
            <a:xfrm>
              <a:off x="3414819" y="3639155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7"/>
            <p:cNvSpPr/>
            <p:nvPr/>
          </p:nvSpPr>
          <p:spPr>
            <a:xfrm>
              <a:off x="5831206" y="4457677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8"/>
            <p:cNvSpPr/>
            <p:nvPr/>
          </p:nvSpPr>
          <p:spPr>
            <a:xfrm>
              <a:off x="4627882" y="4457677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9"/>
            <p:cNvSpPr/>
            <p:nvPr/>
          </p:nvSpPr>
          <p:spPr>
            <a:xfrm>
              <a:off x="8182369" y="4866937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0"/>
            <p:cNvSpPr/>
            <p:nvPr/>
          </p:nvSpPr>
          <p:spPr>
            <a:xfrm>
              <a:off x="7927867" y="4866937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1"/>
            <p:cNvSpPr/>
            <p:nvPr/>
          </p:nvSpPr>
          <p:spPr>
            <a:xfrm>
              <a:off x="6663082" y="5276198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2"/>
            <p:cNvSpPr/>
            <p:nvPr/>
          </p:nvSpPr>
          <p:spPr>
            <a:xfrm>
              <a:off x="6150716" y="5276198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3"/>
            <p:cNvSpPr/>
            <p:nvPr/>
          </p:nvSpPr>
          <p:spPr>
            <a:xfrm>
              <a:off x="4491802" y="2820634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4988426" y="2820634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4208238" y="3229895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6848584" y="3229895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7"/>
            <p:cNvSpPr/>
            <p:nvPr/>
          </p:nvSpPr>
          <p:spPr>
            <a:xfrm>
              <a:off x="7072801" y="4048416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8"/>
            <p:cNvSpPr/>
            <p:nvPr/>
          </p:nvSpPr>
          <p:spPr>
            <a:xfrm>
              <a:off x="7646472" y="4048416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9"/>
            <p:cNvSpPr/>
            <p:nvPr/>
          </p:nvSpPr>
          <p:spPr>
            <a:xfrm>
              <a:off x="3568237" y="2411374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0"/>
            <p:cNvSpPr/>
            <p:nvPr/>
          </p:nvSpPr>
          <p:spPr>
            <a:xfrm>
              <a:off x="5292339" y="2411374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1"/>
            <p:cNvSpPr/>
            <p:nvPr/>
          </p:nvSpPr>
          <p:spPr>
            <a:xfrm>
              <a:off x="1815699" y="5279524"/>
              <a:ext cx="568821" cy="124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CNGA8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1815699" y="4870424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CNGA7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1815699" y="4461164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CNGA4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1723878" y="4051903"/>
              <a:ext cx="66064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CNGA20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1815699" y="3642643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CNGA2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1723878" y="3233301"/>
              <a:ext cx="660641" cy="1248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CNGA19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1723878" y="2824122"/>
              <a:ext cx="66064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CNGA12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1723878" y="2414861"/>
              <a:ext cx="66064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CNGA11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1815699" y="2005600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</a:t>
              </a:r>
            </a:p>
          </p:txBody>
        </p:sp>
        <p:sp>
          <p:nvSpPr>
            <p:cNvPr id="62" name="pl60"/>
            <p:cNvSpPr/>
            <p:nvPr/>
          </p:nvSpPr>
          <p:spPr>
            <a:xfrm>
              <a:off x="2447150" y="5590822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2745960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3343579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3941199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4538818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5136438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5734057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6331677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6929296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7526915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8124535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8722154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2"/>
            <p:cNvSpPr/>
            <p:nvPr/>
          </p:nvSpPr>
          <p:spPr>
            <a:xfrm>
              <a:off x="2631204" y="5653291"/>
              <a:ext cx="229511" cy="1185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3228824" y="5656918"/>
              <a:ext cx="229511" cy="114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1.1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3826443" y="5656032"/>
              <a:ext cx="229511" cy="1158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1.2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4424062" y="5653129"/>
              <a:ext cx="229511" cy="118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1.3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5021682" y="5656112"/>
              <a:ext cx="229511" cy="115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1.4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5619301" y="5654016"/>
              <a:ext cx="229511" cy="1178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6216921" y="5652968"/>
              <a:ext cx="229511" cy="118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1.6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6814540" y="5656918"/>
              <a:ext cx="229511" cy="114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1.7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7412160" y="5652807"/>
              <a:ext cx="229511" cy="119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1.8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8009779" y="5653049"/>
              <a:ext cx="229511" cy="118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1.9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8607399" y="5652888"/>
              <a:ext cx="229511" cy="1189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5307246" y="5955581"/>
              <a:ext cx="853622" cy="1792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ω (dN/dS)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9229731" y="2619832"/>
              <a:ext cx="2054479" cy="1792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Background/Foreground</a:t>
              </a:r>
            </a:p>
          </p:txBody>
        </p:sp>
        <p:sp>
          <p:nvSpPr>
            <p:cNvPr id="87" name="pt85"/>
            <p:cNvSpPr/>
            <p:nvPr/>
          </p:nvSpPr>
          <p:spPr>
            <a:xfrm>
              <a:off x="9270392" y="2987331"/>
              <a:ext cx="138135" cy="1381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6"/>
            <p:cNvSpPr/>
            <p:nvPr/>
          </p:nvSpPr>
          <p:spPr>
            <a:xfrm>
              <a:off x="9270392" y="3333313"/>
              <a:ext cx="138135" cy="13813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7"/>
            <p:cNvSpPr/>
            <p:nvPr/>
          </p:nvSpPr>
          <p:spPr>
            <a:xfrm>
              <a:off x="9518776" y="2960265"/>
              <a:ext cx="881124" cy="1553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Background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9518776" y="3306247"/>
              <a:ext cx="853554" cy="1553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Foreground</a:t>
              </a:r>
            </a:p>
          </p:txBody>
        </p:sp>
        <p:sp>
          <p:nvSpPr>
            <p:cNvPr id="91" name="tx89"/>
            <p:cNvSpPr/>
            <p:nvPr/>
          </p:nvSpPr>
          <p:spPr>
            <a:xfrm>
              <a:off x="9229731" y="3879549"/>
              <a:ext cx="1895326" cy="182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Statistical Significance</a:t>
              </a:r>
            </a:p>
          </p:txBody>
        </p:sp>
        <p:sp>
          <p:nvSpPr>
            <p:cNvPr id="92" name="pl90"/>
            <p:cNvSpPr/>
            <p:nvPr/>
          </p:nvSpPr>
          <p:spPr>
            <a:xfrm>
              <a:off x="9251677" y="431937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9251677" y="46653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2"/>
            <p:cNvSpPr/>
            <p:nvPr/>
          </p:nvSpPr>
          <p:spPr>
            <a:xfrm>
              <a:off x="9518776" y="4257015"/>
              <a:ext cx="211050" cy="1215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</a:t>
              </a:r>
            </a:p>
          </p:txBody>
        </p:sp>
        <p:sp>
          <p:nvSpPr>
            <p:cNvPr id="95" name="tx93"/>
            <p:cNvSpPr/>
            <p:nvPr/>
          </p:nvSpPr>
          <p:spPr>
            <a:xfrm>
              <a:off x="9518776" y="4602835"/>
              <a:ext cx="284491" cy="121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144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chongwan.w@gmail.com</dc:creator>
  <cp:lastModifiedBy>chongwan</cp:lastModifiedBy>
  <cp:revision>10</cp:revision>
  <dcterms:created xsi:type="dcterms:W3CDTF">2024-06-09T20:32:06Z</dcterms:created>
  <dcterms:modified xsi:type="dcterms:W3CDTF">2024-09-13T23:25:39Z</dcterms:modified>
</cp:coreProperties>
</file>