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/>
    <p:restoredTop sz="94662"/>
  </p:normalViewPr>
  <p:slideViewPr>
    <p:cSldViewPr snapToGrid="0">
      <p:cViewPr varScale="1">
        <p:scale>
          <a:sx n="68" d="100"/>
          <a:sy n="68" d="100"/>
        </p:scale>
        <p:origin x="208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29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7BDC3-09A7-FA40-BD39-9C9A4B3FAEC0}" type="datetimeFigureOut">
              <a:rPr lang="en-TH" smtClean="0"/>
              <a:t>13/9/2024 R</a:t>
            </a:fld>
            <a:endParaRPr lang="en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169DD-9463-4348-B41D-2F1279DC9AA2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401099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A22E-5FD1-8BB5-62C2-1B0EFA80A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733F9-87B7-5506-0A2A-04C7CAAF9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2C24D-3B21-9D06-2F1C-0978FC9A0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A1EDF-C29C-8F43-87CF-C721DE84B162}" type="datetimeFigureOut">
              <a:rPr lang="en-TH" smtClean="0"/>
              <a:t>13/9/2024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904F4-8036-089B-28E9-57CDAB37A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A0C15-2505-2E03-21CA-69ECE5296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941B-1AB7-004C-8BC4-096C6F5219B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879275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C5A05-3EFF-40EF-4245-533502E14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1DA9C-9740-3348-DD7F-CE99F3957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B63EE-8133-F68E-888D-BF78EA30F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A1EDF-C29C-8F43-87CF-C721DE84B162}" type="datetimeFigureOut">
              <a:rPr lang="en-TH" smtClean="0"/>
              <a:t>13/9/2024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775A5-C4B9-EEC9-CAC7-0364F2E80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C8274-3277-E15F-82AF-8C66697D3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941B-1AB7-004C-8BC4-096C6F5219B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78513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BE7846-BBF1-7B1B-8DB8-81DA8A9E5E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95F97-7777-2582-0193-E8B87A28C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2748A-C309-AC04-E879-42C1BEC96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A1EDF-C29C-8F43-87CF-C721DE84B162}" type="datetimeFigureOut">
              <a:rPr lang="en-TH" smtClean="0"/>
              <a:t>13/9/2024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1BBB2-76BF-A485-E09C-FEE14000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8A277-8D85-4AFE-0AC4-B4C3ACB2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941B-1AB7-004C-8BC4-096C6F5219B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90468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 Placeholder">
            <a:extLst>
              <a:ext uri="{FF2B5EF4-FFF2-40B4-BE49-F238E27FC236}">
                <a16:creationId xmlns:a16="http://schemas.microsoft.com/office/drawing/2014/main" id="{8FF09ADE-1874-8915-4777-4826CE0D1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" y="1253331"/>
            <a:ext cx="68199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TH" dirty="0"/>
          </a:p>
        </p:txBody>
      </p:sp>
      <p:sp>
        <p:nvSpPr>
          <p:cNvPr id="8" name="R Placeholder 2">
            <a:extLst>
              <a:ext uri="{FF2B5EF4-FFF2-40B4-BE49-F238E27FC236}">
                <a16:creationId xmlns:a16="http://schemas.microsoft.com/office/drawing/2014/main" id="{B033696D-770A-2EEF-D41D-D9CCA6B4441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683500" y="1253331"/>
            <a:ext cx="395605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2594587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F3204-6ED6-565A-B5A1-C1E44D725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C138B-FBF9-59B8-0C81-F169569AB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FE585-159F-9F88-F7C9-030EF38B1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A1EDF-C29C-8F43-87CF-C721DE84B162}" type="datetimeFigureOut">
              <a:rPr lang="en-TH" smtClean="0"/>
              <a:t>13/9/2024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074CE-3777-7409-FEEA-1DC8C2DC2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381A6-5360-5B85-235A-088A33B2C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941B-1AB7-004C-8BC4-096C6F5219B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524704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8F1A0-508E-7152-36BA-B67D7B1A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79881-1E1D-2D0A-C8A2-F7505DE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AF600-9429-530D-91C7-8D1A29202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18451-BA1B-830A-18F2-74EEAAFA0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A1EDF-C29C-8F43-87CF-C721DE84B162}" type="datetimeFigureOut">
              <a:rPr lang="en-TH" smtClean="0"/>
              <a:t>13/9/2024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53D77-82F0-873C-1204-246A56758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70ECD-5CEA-CE2A-14D1-B526DD587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941B-1AB7-004C-8BC4-096C6F5219B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601056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BCE6E-6F9D-B56F-0072-742A1F9AB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4CC34-1D89-9E29-3542-66B6473EF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BA441-08D8-1872-9E2B-680D53AE1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140043-BF8D-FC89-E710-FE52C892EE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F26755-E693-64FC-CC64-2AF74C6B61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B0AE07-D5A5-F236-1F2C-74326A075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A1EDF-C29C-8F43-87CF-C721DE84B162}" type="datetimeFigureOut">
              <a:rPr lang="en-TH" smtClean="0"/>
              <a:t>13/9/2024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7B97F5-E69B-1CF5-9B14-5D600381E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AA353E-148B-5ABC-6CCD-9CC54313B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941B-1AB7-004C-8BC4-096C6F5219B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82728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2D07A-6DA1-7481-B29F-9F532B604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C99230-512E-CED9-1484-C01036262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A1EDF-C29C-8F43-87CF-C721DE84B162}" type="datetimeFigureOut">
              <a:rPr lang="en-TH" smtClean="0"/>
              <a:t>13/9/2024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D26B45-98B4-0424-51F5-3D405654C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40669-F0C3-F283-DC0A-9A46D93B5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941B-1AB7-004C-8BC4-096C6F5219B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902853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1A859D-F03F-F09D-DD55-A984F83EF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A1EDF-C29C-8F43-87CF-C721DE84B162}" type="datetimeFigureOut">
              <a:rPr lang="en-TH" smtClean="0"/>
              <a:t>13/9/2024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7BB291-EE4A-A5A5-E1E0-B7EB7AE07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50597-674F-0AF4-8175-0D659F81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941B-1AB7-004C-8BC4-096C6F5219B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92072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04FE6-F07E-3B64-6199-A654CF83C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29310-6FBE-EF3D-7998-0CAAF6459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BF2DA-85EF-C7F4-7987-3C4B10C72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E3CC1-BA83-8B9E-23F6-725B3C0EF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A1EDF-C29C-8F43-87CF-C721DE84B162}" type="datetimeFigureOut">
              <a:rPr lang="en-TH" smtClean="0"/>
              <a:t>13/9/2024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C23BA-87F6-4003-210F-7D02CAC3F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0763D-DD2F-46C5-15C9-BB518ABC1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941B-1AB7-004C-8BC4-096C6F5219B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107889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B762E-F2A3-DAEF-F7BD-718BA04BA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DAB87D-A5D1-0A69-65AC-E41F073F8C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A1705-15B1-0CE4-8405-9F5776007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8557B-91ED-4684-6CE3-9DC3BF22E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A1EDF-C29C-8F43-87CF-C721DE84B162}" type="datetimeFigureOut">
              <a:rPr lang="en-TH" smtClean="0"/>
              <a:t>13/9/2024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583AD-AE59-9EA9-4931-43268267A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89DBFF-332D-3065-6650-FE9F6232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941B-1AB7-004C-8BC4-096C6F5219B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476150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1F7EE3-52D8-4857-D882-5D42DC853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F19C3-D3C4-EAC6-409F-BC6A474DA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AA5F1-6F5B-7171-34EA-9147D5E3C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4A1EDF-C29C-8F43-87CF-C721DE84B162}" type="datetimeFigureOut">
              <a:rPr lang="en-TH" smtClean="0"/>
              <a:t>13/9/2024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5544E-F8B6-7DFA-92F2-CF0F1702D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A8EAF-1912-DF29-B1DF-A6E07F794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63941B-1AB7-004C-8BC4-096C6F5219B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29752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Content Placeholder 1253">
            <a:extLst>
              <a:ext uri="{FF2B5EF4-FFF2-40B4-BE49-F238E27FC236}">
                <a16:creationId xmlns:a16="http://schemas.microsoft.com/office/drawing/2014/main" id="{3D85CE35-DEBF-B38E-EA66-38584F87F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1255" name="Content Placeholder 1254">
            <a:extLst>
              <a:ext uri="{FF2B5EF4-FFF2-40B4-BE49-F238E27FC236}">
                <a16:creationId xmlns:a16="http://schemas.microsoft.com/office/drawing/2014/main" id="{1FE75F10-A848-8A0C-D3AD-4B80585DA88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TH"/>
          </a:p>
        </p:txBody>
      </p:sp>
      <p:grpSp>
        <p:nvGrpSpPr>
          <p:cNvPr id="680" name="R Placeholder"/>
          <p:cNvGrpSpPr/>
          <p:nvPr/>
        </p:nvGrpSpPr>
        <p:grpSpPr>
          <a:xfrm>
            <a:off x="552450" y="1253331"/>
            <a:ext cx="6819900" cy="4351338"/>
            <a:chOff x="552450" y="1253331"/>
            <a:chExt cx="6819900" cy="4351338"/>
          </a:xfrm>
        </p:grpSpPr>
        <p:sp>
          <p:nvSpPr>
            <p:cNvPr id="681" name="rc3"/>
            <p:cNvSpPr/>
            <p:nvPr/>
          </p:nvSpPr>
          <p:spPr>
            <a:xfrm>
              <a:off x="552450" y="1253331"/>
              <a:ext cx="6819900" cy="43513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2" name="rc4"/>
            <p:cNvSpPr/>
            <p:nvPr/>
          </p:nvSpPr>
          <p:spPr>
            <a:xfrm>
              <a:off x="552450" y="1253331"/>
              <a:ext cx="6819900" cy="43513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3" name="rc5"/>
            <p:cNvSpPr/>
            <p:nvPr/>
          </p:nvSpPr>
          <p:spPr>
            <a:xfrm>
              <a:off x="1361770" y="1322920"/>
              <a:ext cx="5940990" cy="37272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4065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4" name="pt6"/>
            <p:cNvSpPr/>
            <p:nvPr/>
          </p:nvSpPr>
          <p:spPr>
            <a:xfrm>
              <a:off x="1606989" y="3663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5" name="pt7"/>
            <p:cNvSpPr/>
            <p:nvPr/>
          </p:nvSpPr>
          <p:spPr>
            <a:xfrm>
              <a:off x="1630015" y="37737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6" name="pt8"/>
            <p:cNvSpPr/>
            <p:nvPr/>
          </p:nvSpPr>
          <p:spPr>
            <a:xfrm>
              <a:off x="1653042" y="37970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7" name="pt9"/>
            <p:cNvSpPr/>
            <p:nvPr/>
          </p:nvSpPr>
          <p:spPr>
            <a:xfrm>
              <a:off x="1676107" y="36767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8" name="pt10"/>
            <p:cNvSpPr/>
            <p:nvPr/>
          </p:nvSpPr>
          <p:spPr>
            <a:xfrm>
              <a:off x="1699133" y="36586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9" name="pt11"/>
            <p:cNvSpPr/>
            <p:nvPr/>
          </p:nvSpPr>
          <p:spPr>
            <a:xfrm>
              <a:off x="1722121" y="37458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0" name="pt12"/>
            <p:cNvSpPr/>
            <p:nvPr/>
          </p:nvSpPr>
          <p:spPr>
            <a:xfrm>
              <a:off x="1745148" y="36398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1" name="pt13"/>
            <p:cNvSpPr/>
            <p:nvPr/>
          </p:nvSpPr>
          <p:spPr>
            <a:xfrm>
              <a:off x="1768174" y="3642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2" name="pt14"/>
            <p:cNvSpPr/>
            <p:nvPr/>
          </p:nvSpPr>
          <p:spPr>
            <a:xfrm>
              <a:off x="1791239" y="3698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3" name="pt15"/>
            <p:cNvSpPr/>
            <p:nvPr/>
          </p:nvSpPr>
          <p:spPr>
            <a:xfrm>
              <a:off x="1814227" y="35851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4" name="pt16"/>
            <p:cNvSpPr/>
            <p:nvPr/>
          </p:nvSpPr>
          <p:spPr>
            <a:xfrm>
              <a:off x="1837255" y="37374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5" name="pt17"/>
            <p:cNvSpPr/>
            <p:nvPr/>
          </p:nvSpPr>
          <p:spPr>
            <a:xfrm>
              <a:off x="1860320" y="37395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6" name="pt18"/>
            <p:cNvSpPr/>
            <p:nvPr/>
          </p:nvSpPr>
          <p:spPr>
            <a:xfrm>
              <a:off x="1883308" y="37359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7" name="pt19"/>
            <p:cNvSpPr/>
            <p:nvPr/>
          </p:nvSpPr>
          <p:spPr>
            <a:xfrm>
              <a:off x="2004275" y="35451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8" name="pt20"/>
            <p:cNvSpPr/>
            <p:nvPr/>
          </p:nvSpPr>
          <p:spPr>
            <a:xfrm>
              <a:off x="2012680" y="33045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9" name="pt21"/>
            <p:cNvSpPr/>
            <p:nvPr/>
          </p:nvSpPr>
          <p:spPr>
            <a:xfrm>
              <a:off x="2035707" y="33700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0" name="pt22"/>
            <p:cNvSpPr/>
            <p:nvPr/>
          </p:nvSpPr>
          <p:spPr>
            <a:xfrm>
              <a:off x="2058772" y="33430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1" name="pt23"/>
            <p:cNvSpPr/>
            <p:nvPr/>
          </p:nvSpPr>
          <p:spPr>
            <a:xfrm>
              <a:off x="2081799" y="33262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2" name="pt24"/>
            <p:cNvSpPr/>
            <p:nvPr/>
          </p:nvSpPr>
          <p:spPr>
            <a:xfrm>
              <a:off x="2104825" y="31898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3" name="pt25"/>
            <p:cNvSpPr/>
            <p:nvPr/>
          </p:nvSpPr>
          <p:spPr>
            <a:xfrm>
              <a:off x="2127813" y="30410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4" name="pt26"/>
            <p:cNvSpPr/>
            <p:nvPr/>
          </p:nvSpPr>
          <p:spPr>
            <a:xfrm>
              <a:off x="2150843" y="33230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5" name="pt27"/>
            <p:cNvSpPr/>
            <p:nvPr/>
          </p:nvSpPr>
          <p:spPr>
            <a:xfrm>
              <a:off x="2173908" y="31209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6" name="pt28"/>
            <p:cNvSpPr/>
            <p:nvPr/>
          </p:nvSpPr>
          <p:spPr>
            <a:xfrm>
              <a:off x="2196896" y="31432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7" name="pt29"/>
            <p:cNvSpPr/>
            <p:nvPr/>
          </p:nvSpPr>
          <p:spPr>
            <a:xfrm>
              <a:off x="2219999" y="30168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8" name="pt30"/>
            <p:cNvSpPr/>
            <p:nvPr/>
          </p:nvSpPr>
          <p:spPr>
            <a:xfrm>
              <a:off x="2242950" y="2995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9" name="pt31"/>
            <p:cNvSpPr/>
            <p:nvPr/>
          </p:nvSpPr>
          <p:spPr>
            <a:xfrm>
              <a:off x="2266052" y="30657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0" name="pt32"/>
            <p:cNvSpPr/>
            <p:nvPr/>
          </p:nvSpPr>
          <p:spPr>
            <a:xfrm>
              <a:off x="2289003" y="30555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1" name="pt33"/>
            <p:cNvSpPr/>
            <p:nvPr/>
          </p:nvSpPr>
          <p:spPr>
            <a:xfrm>
              <a:off x="2312067" y="28347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2" name="pt34"/>
            <p:cNvSpPr/>
            <p:nvPr/>
          </p:nvSpPr>
          <p:spPr>
            <a:xfrm>
              <a:off x="2335131" y="27616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3" name="pt35"/>
            <p:cNvSpPr/>
            <p:nvPr/>
          </p:nvSpPr>
          <p:spPr>
            <a:xfrm>
              <a:off x="2358082" y="28114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4" name="pt36"/>
            <p:cNvSpPr/>
            <p:nvPr/>
          </p:nvSpPr>
          <p:spPr>
            <a:xfrm>
              <a:off x="2381146" y="29927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5" name="pt37"/>
            <p:cNvSpPr/>
            <p:nvPr/>
          </p:nvSpPr>
          <p:spPr>
            <a:xfrm>
              <a:off x="2404172" y="28372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6" name="pt38"/>
            <p:cNvSpPr/>
            <p:nvPr/>
          </p:nvSpPr>
          <p:spPr>
            <a:xfrm>
              <a:off x="2427199" y="27762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7" name="pt39"/>
            <p:cNvSpPr/>
            <p:nvPr/>
          </p:nvSpPr>
          <p:spPr>
            <a:xfrm>
              <a:off x="2450225" y="26784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8" name="pt40"/>
            <p:cNvSpPr/>
            <p:nvPr/>
          </p:nvSpPr>
          <p:spPr>
            <a:xfrm>
              <a:off x="2473252" y="26174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9" name="pt41"/>
            <p:cNvSpPr/>
            <p:nvPr/>
          </p:nvSpPr>
          <p:spPr>
            <a:xfrm>
              <a:off x="2496278" y="27087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0" name="pt42"/>
            <p:cNvSpPr/>
            <p:nvPr/>
          </p:nvSpPr>
          <p:spPr>
            <a:xfrm>
              <a:off x="2519267" y="26731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1" name="pt43"/>
            <p:cNvSpPr/>
            <p:nvPr/>
          </p:nvSpPr>
          <p:spPr>
            <a:xfrm>
              <a:off x="2542294" y="26610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2" name="pt44"/>
            <p:cNvSpPr/>
            <p:nvPr/>
          </p:nvSpPr>
          <p:spPr>
            <a:xfrm>
              <a:off x="2565320" y="25830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3" name="pt45"/>
            <p:cNvSpPr/>
            <p:nvPr/>
          </p:nvSpPr>
          <p:spPr>
            <a:xfrm>
              <a:off x="2588308" y="25053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4" name="pt46"/>
            <p:cNvSpPr/>
            <p:nvPr/>
          </p:nvSpPr>
          <p:spPr>
            <a:xfrm>
              <a:off x="2611412" y="2625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5" name="pt47"/>
            <p:cNvSpPr/>
            <p:nvPr/>
          </p:nvSpPr>
          <p:spPr>
            <a:xfrm>
              <a:off x="2634438" y="26729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6" name="pt48"/>
            <p:cNvSpPr/>
            <p:nvPr/>
          </p:nvSpPr>
          <p:spPr>
            <a:xfrm>
              <a:off x="2657426" y="26112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7" name="pt49"/>
            <p:cNvSpPr/>
            <p:nvPr/>
          </p:nvSpPr>
          <p:spPr>
            <a:xfrm>
              <a:off x="2680453" y="25277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8" name="pt50"/>
            <p:cNvSpPr/>
            <p:nvPr/>
          </p:nvSpPr>
          <p:spPr>
            <a:xfrm>
              <a:off x="2703479" y="24076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9" name="pt51"/>
            <p:cNvSpPr/>
            <p:nvPr/>
          </p:nvSpPr>
          <p:spPr>
            <a:xfrm>
              <a:off x="2726467" y="25458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0" name="pt52"/>
            <p:cNvSpPr/>
            <p:nvPr/>
          </p:nvSpPr>
          <p:spPr>
            <a:xfrm>
              <a:off x="2749571" y="24532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1" name="pt53"/>
            <p:cNvSpPr/>
            <p:nvPr/>
          </p:nvSpPr>
          <p:spPr>
            <a:xfrm>
              <a:off x="2772597" y="23276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2" name="pt54"/>
            <p:cNvSpPr/>
            <p:nvPr/>
          </p:nvSpPr>
          <p:spPr>
            <a:xfrm>
              <a:off x="2795585" y="24758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3" name="pt55"/>
            <p:cNvSpPr/>
            <p:nvPr/>
          </p:nvSpPr>
          <p:spPr>
            <a:xfrm>
              <a:off x="2818573" y="23653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4" name="pt56"/>
            <p:cNvSpPr/>
            <p:nvPr/>
          </p:nvSpPr>
          <p:spPr>
            <a:xfrm>
              <a:off x="2841677" y="25633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5" name="pt57"/>
            <p:cNvSpPr/>
            <p:nvPr/>
          </p:nvSpPr>
          <p:spPr>
            <a:xfrm>
              <a:off x="2864704" y="21757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6" name="pt58"/>
            <p:cNvSpPr/>
            <p:nvPr/>
          </p:nvSpPr>
          <p:spPr>
            <a:xfrm>
              <a:off x="2887692" y="23709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7" name="pt59"/>
            <p:cNvSpPr/>
            <p:nvPr/>
          </p:nvSpPr>
          <p:spPr>
            <a:xfrm>
              <a:off x="2910719" y="22079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8" name="pt60"/>
            <p:cNvSpPr/>
            <p:nvPr/>
          </p:nvSpPr>
          <p:spPr>
            <a:xfrm>
              <a:off x="2933783" y="22358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9" name="pt61"/>
            <p:cNvSpPr/>
            <p:nvPr/>
          </p:nvSpPr>
          <p:spPr>
            <a:xfrm>
              <a:off x="2956810" y="21950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0" name="pt62"/>
            <p:cNvSpPr/>
            <p:nvPr/>
          </p:nvSpPr>
          <p:spPr>
            <a:xfrm>
              <a:off x="2979800" y="23196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1" name="pt63"/>
            <p:cNvSpPr/>
            <p:nvPr/>
          </p:nvSpPr>
          <p:spPr>
            <a:xfrm>
              <a:off x="3002826" y="21204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2" name="pt64"/>
            <p:cNvSpPr/>
            <p:nvPr/>
          </p:nvSpPr>
          <p:spPr>
            <a:xfrm>
              <a:off x="3025891" y="24745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3" name="pt65"/>
            <p:cNvSpPr/>
            <p:nvPr/>
          </p:nvSpPr>
          <p:spPr>
            <a:xfrm>
              <a:off x="3048918" y="23134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4" name="pt66"/>
            <p:cNvSpPr/>
            <p:nvPr/>
          </p:nvSpPr>
          <p:spPr>
            <a:xfrm>
              <a:off x="3071906" y="22645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5" name="pt67"/>
            <p:cNvSpPr/>
            <p:nvPr/>
          </p:nvSpPr>
          <p:spPr>
            <a:xfrm>
              <a:off x="3094971" y="22218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6" name="pt68"/>
            <p:cNvSpPr/>
            <p:nvPr/>
          </p:nvSpPr>
          <p:spPr>
            <a:xfrm>
              <a:off x="3117960" y="23660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7" name="pt69"/>
            <p:cNvSpPr/>
            <p:nvPr/>
          </p:nvSpPr>
          <p:spPr>
            <a:xfrm>
              <a:off x="3140986" y="21760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8" name="pt70"/>
            <p:cNvSpPr/>
            <p:nvPr/>
          </p:nvSpPr>
          <p:spPr>
            <a:xfrm>
              <a:off x="3164013" y="21257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9" name="pt71"/>
            <p:cNvSpPr/>
            <p:nvPr/>
          </p:nvSpPr>
          <p:spPr>
            <a:xfrm>
              <a:off x="3187081" y="23119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0" name="pt72"/>
            <p:cNvSpPr/>
            <p:nvPr/>
          </p:nvSpPr>
          <p:spPr>
            <a:xfrm>
              <a:off x="3210069" y="22400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1" name="pt73"/>
            <p:cNvSpPr/>
            <p:nvPr/>
          </p:nvSpPr>
          <p:spPr>
            <a:xfrm>
              <a:off x="3233096" y="20638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2" name="pt74"/>
            <p:cNvSpPr/>
            <p:nvPr/>
          </p:nvSpPr>
          <p:spPr>
            <a:xfrm>
              <a:off x="3256161" y="20095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3" name="pt75"/>
            <p:cNvSpPr/>
            <p:nvPr/>
          </p:nvSpPr>
          <p:spPr>
            <a:xfrm>
              <a:off x="3279186" y="19626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4" name="pt76"/>
            <p:cNvSpPr/>
            <p:nvPr/>
          </p:nvSpPr>
          <p:spPr>
            <a:xfrm>
              <a:off x="3302175" y="21859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5" name="pt77"/>
            <p:cNvSpPr/>
            <p:nvPr/>
          </p:nvSpPr>
          <p:spPr>
            <a:xfrm>
              <a:off x="3325240" y="21171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6" name="pt78"/>
            <p:cNvSpPr/>
            <p:nvPr/>
          </p:nvSpPr>
          <p:spPr>
            <a:xfrm>
              <a:off x="3348266" y="21322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7" name="pt79"/>
            <p:cNvSpPr/>
            <p:nvPr/>
          </p:nvSpPr>
          <p:spPr>
            <a:xfrm>
              <a:off x="3371255" y="19849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8" name="pt80"/>
            <p:cNvSpPr/>
            <p:nvPr/>
          </p:nvSpPr>
          <p:spPr>
            <a:xfrm>
              <a:off x="3394280" y="20285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9" name="pt81"/>
            <p:cNvSpPr/>
            <p:nvPr/>
          </p:nvSpPr>
          <p:spPr>
            <a:xfrm>
              <a:off x="3417346" y="20773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0" name="pt82"/>
            <p:cNvSpPr/>
            <p:nvPr/>
          </p:nvSpPr>
          <p:spPr>
            <a:xfrm>
              <a:off x="3440403" y="20112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1" name="pt83"/>
            <p:cNvSpPr/>
            <p:nvPr/>
          </p:nvSpPr>
          <p:spPr>
            <a:xfrm>
              <a:off x="3463353" y="19012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2" name="pt84"/>
            <p:cNvSpPr/>
            <p:nvPr/>
          </p:nvSpPr>
          <p:spPr>
            <a:xfrm>
              <a:off x="3486380" y="20467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3" name="pt85"/>
            <p:cNvSpPr/>
            <p:nvPr/>
          </p:nvSpPr>
          <p:spPr>
            <a:xfrm>
              <a:off x="3509406" y="20402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4" name="pt86"/>
            <p:cNvSpPr/>
            <p:nvPr/>
          </p:nvSpPr>
          <p:spPr>
            <a:xfrm>
              <a:off x="3532433" y="2017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5" name="pt87"/>
            <p:cNvSpPr/>
            <p:nvPr/>
          </p:nvSpPr>
          <p:spPr>
            <a:xfrm>
              <a:off x="3555459" y="19495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6" name="pt88"/>
            <p:cNvSpPr/>
            <p:nvPr/>
          </p:nvSpPr>
          <p:spPr>
            <a:xfrm>
              <a:off x="3578523" y="20200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7" name="pt89"/>
            <p:cNvSpPr/>
            <p:nvPr/>
          </p:nvSpPr>
          <p:spPr>
            <a:xfrm>
              <a:off x="3601549" y="19825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8" name="pt90"/>
            <p:cNvSpPr/>
            <p:nvPr/>
          </p:nvSpPr>
          <p:spPr>
            <a:xfrm>
              <a:off x="3624576" y="19767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9" name="pt91"/>
            <p:cNvSpPr/>
            <p:nvPr/>
          </p:nvSpPr>
          <p:spPr>
            <a:xfrm>
              <a:off x="3647565" y="19938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0" name="pt92"/>
            <p:cNvSpPr/>
            <p:nvPr/>
          </p:nvSpPr>
          <p:spPr>
            <a:xfrm>
              <a:off x="3670591" y="19367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1" name="pt93"/>
            <p:cNvSpPr/>
            <p:nvPr/>
          </p:nvSpPr>
          <p:spPr>
            <a:xfrm>
              <a:off x="3693618" y="20532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2" name="pt94"/>
            <p:cNvSpPr/>
            <p:nvPr/>
          </p:nvSpPr>
          <p:spPr>
            <a:xfrm>
              <a:off x="3716683" y="19286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3" name="pt95"/>
            <p:cNvSpPr/>
            <p:nvPr/>
          </p:nvSpPr>
          <p:spPr>
            <a:xfrm>
              <a:off x="3739709" y="20841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4" name="pt96"/>
            <p:cNvSpPr/>
            <p:nvPr/>
          </p:nvSpPr>
          <p:spPr>
            <a:xfrm>
              <a:off x="3762697" y="17994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5" name="pt97"/>
            <p:cNvSpPr/>
            <p:nvPr/>
          </p:nvSpPr>
          <p:spPr>
            <a:xfrm>
              <a:off x="3785724" y="19856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6" name="pt98"/>
            <p:cNvSpPr/>
            <p:nvPr/>
          </p:nvSpPr>
          <p:spPr>
            <a:xfrm>
              <a:off x="3808750" y="20137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7" name="pt99"/>
            <p:cNvSpPr/>
            <p:nvPr/>
          </p:nvSpPr>
          <p:spPr>
            <a:xfrm>
              <a:off x="3831815" y="20623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8" name="pt100"/>
            <p:cNvSpPr/>
            <p:nvPr/>
          </p:nvSpPr>
          <p:spPr>
            <a:xfrm>
              <a:off x="3854803" y="19964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9" name="pt101"/>
            <p:cNvSpPr/>
            <p:nvPr/>
          </p:nvSpPr>
          <p:spPr>
            <a:xfrm>
              <a:off x="3877830" y="18468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0" name="pt102"/>
            <p:cNvSpPr/>
            <p:nvPr/>
          </p:nvSpPr>
          <p:spPr>
            <a:xfrm>
              <a:off x="3900896" y="18739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1" name="pt103"/>
            <p:cNvSpPr/>
            <p:nvPr/>
          </p:nvSpPr>
          <p:spPr>
            <a:xfrm>
              <a:off x="3923922" y="19699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2" name="pt104"/>
            <p:cNvSpPr/>
            <p:nvPr/>
          </p:nvSpPr>
          <p:spPr>
            <a:xfrm>
              <a:off x="3946949" y="2064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3" name="pt105"/>
            <p:cNvSpPr/>
            <p:nvPr/>
          </p:nvSpPr>
          <p:spPr>
            <a:xfrm>
              <a:off x="3969937" y="20542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4" name="pt106"/>
            <p:cNvSpPr/>
            <p:nvPr/>
          </p:nvSpPr>
          <p:spPr>
            <a:xfrm>
              <a:off x="3992963" y="20109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5" name="pt107"/>
            <p:cNvSpPr/>
            <p:nvPr/>
          </p:nvSpPr>
          <p:spPr>
            <a:xfrm>
              <a:off x="4015990" y="19827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6" name="pt108"/>
            <p:cNvSpPr/>
            <p:nvPr/>
          </p:nvSpPr>
          <p:spPr>
            <a:xfrm>
              <a:off x="4039056" y="20099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7" name="pt109"/>
            <p:cNvSpPr/>
            <p:nvPr/>
          </p:nvSpPr>
          <p:spPr>
            <a:xfrm>
              <a:off x="4062045" y="19582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8" name="pt110"/>
            <p:cNvSpPr/>
            <p:nvPr/>
          </p:nvSpPr>
          <p:spPr>
            <a:xfrm>
              <a:off x="4085071" y="18765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9" name="pt111"/>
            <p:cNvSpPr/>
            <p:nvPr/>
          </p:nvSpPr>
          <p:spPr>
            <a:xfrm>
              <a:off x="4108098" y="19817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0" name="pt112"/>
            <p:cNvSpPr/>
            <p:nvPr/>
          </p:nvSpPr>
          <p:spPr>
            <a:xfrm>
              <a:off x="4131124" y="18266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1" name="pt113"/>
            <p:cNvSpPr/>
            <p:nvPr/>
          </p:nvSpPr>
          <p:spPr>
            <a:xfrm>
              <a:off x="4154189" y="20491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2" name="pt114"/>
            <p:cNvSpPr/>
            <p:nvPr/>
          </p:nvSpPr>
          <p:spPr>
            <a:xfrm>
              <a:off x="4177178" y="19817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3" name="pt115"/>
            <p:cNvSpPr/>
            <p:nvPr/>
          </p:nvSpPr>
          <p:spPr>
            <a:xfrm>
              <a:off x="4200204" y="20117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4" name="pt116"/>
            <p:cNvSpPr/>
            <p:nvPr/>
          </p:nvSpPr>
          <p:spPr>
            <a:xfrm>
              <a:off x="4223231" y="19581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5" name="pt117"/>
            <p:cNvSpPr/>
            <p:nvPr/>
          </p:nvSpPr>
          <p:spPr>
            <a:xfrm>
              <a:off x="4246260" y="19526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6" name="pt118"/>
            <p:cNvSpPr/>
            <p:nvPr/>
          </p:nvSpPr>
          <p:spPr>
            <a:xfrm>
              <a:off x="4269364" y="21308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7" name="pt119"/>
            <p:cNvSpPr/>
            <p:nvPr/>
          </p:nvSpPr>
          <p:spPr>
            <a:xfrm>
              <a:off x="4292352" y="19136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8" name="pt120"/>
            <p:cNvSpPr/>
            <p:nvPr/>
          </p:nvSpPr>
          <p:spPr>
            <a:xfrm>
              <a:off x="4315417" y="18001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9" name="pt121"/>
            <p:cNvSpPr/>
            <p:nvPr/>
          </p:nvSpPr>
          <p:spPr>
            <a:xfrm>
              <a:off x="4338405" y="1965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0" name="pt122"/>
            <p:cNvSpPr/>
            <p:nvPr/>
          </p:nvSpPr>
          <p:spPr>
            <a:xfrm>
              <a:off x="4361431" y="19598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1" name="pt123"/>
            <p:cNvSpPr/>
            <p:nvPr/>
          </p:nvSpPr>
          <p:spPr>
            <a:xfrm>
              <a:off x="4384420" y="18416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2" name="pt124"/>
            <p:cNvSpPr/>
            <p:nvPr/>
          </p:nvSpPr>
          <p:spPr>
            <a:xfrm>
              <a:off x="4407485" y="19529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3" name="pt125"/>
            <p:cNvSpPr/>
            <p:nvPr/>
          </p:nvSpPr>
          <p:spPr>
            <a:xfrm>
              <a:off x="4430472" y="18397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4" name="pt126"/>
            <p:cNvSpPr/>
            <p:nvPr/>
          </p:nvSpPr>
          <p:spPr>
            <a:xfrm>
              <a:off x="4453499" y="17973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5" name="pt127"/>
            <p:cNvSpPr/>
            <p:nvPr/>
          </p:nvSpPr>
          <p:spPr>
            <a:xfrm>
              <a:off x="4476525" y="17713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6" name="pt128"/>
            <p:cNvSpPr/>
            <p:nvPr/>
          </p:nvSpPr>
          <p:spPr>
            <a:xfrm>
              <a:off x="4499591" y="20898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7" name="pt129"/>
            <p:cNvSpPr/>
            <p:nvPr/>
          </p:nvSpPr>
          <p:spPr>
            <a:xfrm>
              <a:off x="4522578" y="18572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8" name="pt130"/>
            <p:cNvSpPr/>
            <p:nvPr/>
          </p:nvSpPr>
          <p:spPr>
            <a:xfrm>
              <a:off x="4545613" y="21517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9" name="pt131"/>
            <p:cNvSpPr/>
            <p:nvPr/>
          </p:nvSpPr>
          <p:spPr>
            <a:xfrm>
              <a:off x="4568640" y="21477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0" name="pt132"/>
            <p:cNvSpPr/>
            <p:nvPr/>
          </p:nvSpPr>
          <p:spPr>
            <a:xfrm>
              <a:off x="4591665" y="19470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1" name="pt133"/>
            <p:cNvSpPr/>
            <p:nvPr/>
          </p:nvSpPr>
          <p:spPr>
            <a:xfrm>
              <a:off x="4614654" y="19405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2" name="pt134"/>
            <p:cNvSpPr/>
            <p:nvPr/>
          </p:nvSpPr>
          <p:spPr>
            <a:xfrm>
              <a:off x="4637718" y="20995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3" name="pt135"/>
            <p:cNvSpPr/>
            <p:nvPr/>
          </p:nvSpPr>
          <p:spPr>
            <a:xfrm>
              <a:off x="4660707" y="18748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4" name="pt136"/>
            <p:cNvSpPr/>
            <p:nvPr/>
          </p:nvSpPr>
          <p:spPr>
            <a:xfrm>
              <a:off x="4683810" y="18429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5" name="pt137"/>
            <p:cNvSpPr/>
            <p:nvPr/>
          </p:nvSpPr>
          <p:spPr>
            <a:xfrm>
              <a:off x="4706837" y="20127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6" name="pt138"/>
            <p:cNvSpPr/>
            <p:nvPr/>
          </p:nvSpPr>
          <p:spPr>
            <a:xfrm>
              <a:off x="4729825" y="19384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7" name="pt139"/>
            <p:cNvSpPr/>
            <p:nvPr/>
          </p:nvSpPr>
          <p:spPr>
            <a:xfrm>
              <a:off x="4752852" y="19363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8" name="pt140"/>
            <p:cNvSpPr/>
            <p:nvPr/>
          </p:nvSpPr>
          <p:spPr>
            <a:xfrm>
              <a:off x="4775878" y="20229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9" name="pt141"/>
            <p:cNvSpPr/>
            <p:nvPr/>
          </p:nvSpPr>
          <p:spPr>
            <a:xfrm>
              <a:off x="4798866" y="19593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0" name="pt142"/>
            <p:cNvSpPr/>
            <p:nvPr/>
          </p:nvSpPr>
          <p:spPr>
            <a:xfrm>
              <a:off x="4821931" y="19856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1" name="pt143"/>
            <p:cNvSpPr/>
            <p:nvPr/>
          </p:nvSpPr>
          <p:spPr>
            <a:xfrm>
              <a:off x="4844957" y="18380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2" name="pt144"/>
            <p:cNvSpPr/>
            <p:nvPr/>
          </p:nvSpPr>
          <p:spPr>
            <a:xfrm>
              <a:off x="4867985" y="19599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3" name="pt145"/>
            <p:cNvSpPr/>
            <p:nvPr/>
          </p:nvSpPr>
          <p:spPr>
            <a:xfrm>
              <a:off x="4890972" y="18775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4" name="pt146"/>
            <p:cNvSpPr/>
            <p:nvPr/>
          </p:nvSpPr>
          <p:spPr>
            <a:xfrm>
              <a:off x="4914076" y="19975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5" name="pt147"/>
            <p:cNvSpPr/>
            <p:nvPr/>
          </p:nvSpPr>
          <p:spPr>
            <a:xfrm>
              <a:off x="4937064" y="19408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6" name="pt148"/>
            <p:cNvSpPr/>
            <p:nvPr/>
          </p:nvSpPr>
          <p:spPr>
            <a:xfrm>
              <a:off x="4960091" y="20075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7" name="pt149"/>
            <p:cNvSpPr/>
            <p:nvPr/>
          </p:nvSpPr>
          <p:spPr>
            <a:xfrm>
              <a:off x="4983117" y="18661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8" name="pt150"/>
            <p:cNvSpPr/>
            <p:nvPr/>
          </p:nvSpPr>
          <p:spPr>
            <a:xfrm>
              <a:off x="5006105" y="20240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9" name="pt151"/>
            <p:cNvSpPr/>
            <p:nvPr/>
          </p:nvSpPr>
          <p:spPr>
            <a:xfrm>
              <a:off x="5029209" y="20934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0" name="pt152"/>
            <p:cNvSpPr/>
            <p:nvPr/>
          </p:nvSpPr>
          <p:spPr>
            <a:xfrm>
              <a:off x="5052197" y="19247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1" name="pt153"/>
            <p:cNvSpPr/>
            <p:nvPr/>
          </p:nvSpPr>
          <p:spPr>
            <a:xfrm>
              <a:off x="5075225" y="19607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2" name="pt154"/>
            <p:cNvSpPr/>
            <p:nvPr/>
          </p:nvSpPr>
          <p:spPr>
            <a:xfrm>
              <a:off x="5098213" y="2050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3" name="pt155"/>
            <p:cNvSpPr/>
            <p:nvPr/>
          </p:nvSpPr>
          <p:spPr>
            <a:xfrm>
              <a:off x="5121316" y="18087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4" name="pt156"/>
            <p:cNvSpPr/>
            <p:nvPr/>
          </p:nvSpPr>
          <p:spPr>
            <a:xfrm>
              <a:off x="5144305" y="1968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5" name="pt157"/>
            <p:cNvSpPr/>
            <p:nvPr/>
          </p:nvSpPr>
          <p:spPr>
            <a:xfrm>
              <a:off x="5167331" y="19191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6" name="pt158"/>
            <p:cNvSpPr/>
            <p:nvPr/>
          </p:nvSpPr>
          <p:spPr>
            <a:xfrm>
              <a:off x="5190320" y="20420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7" name="pt159"/>
            <p:cNvSpPr/>
            <p:nvPr/>
          </p:nvSpPr>
          <p:spPr>
            <a:xfrm>
              <a:off x="5213423" y="21046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8" name="pt160"/>
            <p:cNvSpPr/>
            <p:nvPr/>
          </p:nvSpPr>
          <p:spPr>
            <a:xfrm>
              <a:off x="5236411" y="1987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9" name="pt161"/>
            <p:cNvSpPr/>
            <p:nvPr/>
          </p:nvSpPr>
          <p:spPr>
            <a:xfrm>
              <a:off x="5259441" y="20794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0" name="pt162"/>
            <p:cNvSpPr/>
            <p:nvPr/>
          </p:nvSpPr>
          <p:spPr>
            <a:xfrm>
              <a:off x="5282429" y="20265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1" name="pt163"/>
            <p:cNvSpPr/>
            <p:nvPr/>
          </p:nvSpPr>
          <p:spPr>
            <a:xfrm>
              <a:off x="5305532" y="18523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2" name="pt164"/>
            <p:cNvSpPr/>
            <p:nvPr/>
          </p:nvSpPr>
          <p:spPr>
            <a:xfrm>
              <a:off x="5328520" y="20771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3" name="pt165"/>
            <p:cNvSpPr/>
            <p:nvPr/>
          </p:nvSpPr>
          <p:spPr>
            <a:xfrm>
              <a:off x="5351586" y="20661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4" name="pt166"/>
            <p:cNvSpPr/>
            <p:nvPr/>
          </p:nvSpPr>
          <p:spPr>
            <a:xfrm>
              <a:off x="5374573" y="20657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5" name="pt167"/>
            <p:cNvSpPr/>
            <p:nvPr/>
          </p:nvSpPr>
          <p:spPr>
            <a:xfrm>
              <a:off x="5397561" y="19381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6" name="pt168"/>
            <p:cNvSpPr/>
            <p:nvPr/>
          </p:nvSpPr>
          <p:spPr>
            <a:xfrm>
              <a:off x="5420626" y="20174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7" name="pt169"/>
            <p:cNvSpPr/>
            <p:nvPr/>
          </p:nvSpPr>
          <p:spPr>
            <a:xfrm>
              <a:off x="5443692" y="19991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8" name="pt170"/>
            <p:cNvSpPr/>
            <p:nvPr/>
          </p:nvSpPr>
          <p:spPr>
            <a:xfrm>
              <a:off x="5466641" y="20577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9" name="pt171"/>
            <p:cNvSpPr/>
            <p:nvPr/>
          </p:nvSpPr>
          <p:spPr>
            <a:xfrm>
              <a:off x="5489706" y="20674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0" name="pt172"/>
            <p:cNvSpPr/>
            <p:nvPr/>
          </p:nvSpPr>
          <p:spPr>
            <a:xfrm>
              <a:off x="5512732" y="20636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1" name="pt173"/>
            <p:cNvSpPr/>
            <p:nvPr/>
          </p:nvSpPr>
          <p:spPr>
            <a:xfrm>
              <a:off x="5535759" y="19836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2" name="pt174"/>
            <p:cNvSpPr/>
            <p:nvPr/>
          </p:nvSpPr>
          <p:spPr>
            <a:xfrm>
              <a:off x="5558785" y="20677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3" name="pt175"/>
            <p:cNvSpPr/>
            <p:nvPr/>
          </p:nvSpPr>
          <p:spPr>
            <a:xfrm>
              <a:off x="5581850" y="20138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4" name="pt176"/>
            <p:cNvSpPr/>
            <p:nvPr/>
          </p:nvSpPr>
          <p:spPr>
            <a:xfrm>
              <a:off x="5604839" y="212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5" name="pt177"/>
            <p:cNvSpPr/>
            <p:nvPr/>
          </p:nvSpPr>
          <p:spPr>
            <a:xfrm>
              <a:off x="5627865" y="21739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6" name="pt178"/>
            <p:cNvSpPr/>
            <p:nvPr/>
          </p:nvSpPr>
          <p:spPr>
            <a:xfrm>
              <a:off x="5650892" y="20978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7" name="pt179"/>
            <p:cNvSpPr/>
            <p:nvPr/>
          </p:nvSpPr>
          <p:spPr>
            <a:xfrm>
              <a:off x="5673879" y="20366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8" name="pt180"/>
            <p:cNvSpPr/>
            <p:nvPr/>
          </p:nvSpPr>
          <p:spPr>
            <a:xfrm>
              <a:off x="5696906" y="20887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9" name="pt181"/>
            <p:cNvSpPr/>
            <p:nvPr/>
          </p:nvSpPr>
          <p:spPr>
            <a:xfrm>
              <a:off x="5720010" y="20267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0" name="pt182"/>
            <p:cNvSpPr/>
            <p:nvPr/>
          </p:nvSpPr>
          <p:spPr>
            <a:xfrm>
              <a:off x="5742998" y="22155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1" name="pt183"/>
            <p:cNvSpPr/>
            <p:nvPr/>
          </p:nvSpPr>
          <p:spPr>
            <a:xfrm>
              <a:off x="5766024" y="21308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2" name="pt184"/>
            <p:cNvSpPr/>
            <p:nvPr/>
          </p:nvSpPr>
          <p:spPr>
            <a:xfrm>
              <a:off x="5789012" y="19637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3" name="pt185"/>
            <p:cNvSpPr/>
            <p:nvPr/>
          </p:nvSpPr>
          <p:spPr>
            <a:xfrm>
              <a:off x="5812039" y="21320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4" name="pt186"/>
            <p:cNvSpPr/>
            <p:nvPr/>
          </p:nvSpPr>
          <p:spPr>
            <a:xfrm>
              <a:off x="5835107" y="21132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5" name="pt187"/>
            <p:cNvSpPr/>
            <p:nvPr/>
          </p:nvSpPr>
          <p:spPr>
            <a:xfrm>
              <a:off x="5858130" y="20818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6" name="pt188"/>
            <p:cNvSpPr/>
            <p:nvPr/>
          </p:nvSpPr>
          <p:spPr>
            <a:xfrm>
              <a:off x="6009300" y="16147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7" name="pt189"/>
            <p:cNvSpPr/>
            <p:nvPr/>
          </p:nvSpPr>
          <p:spPr>
            <a:xfrm>
              <a:off x="6017743" y="16533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8" name="pt190"/>
            <p:cNvSpPr/>
            <p:nvPr/>
          </p:nvSpPr>
          <p:spPr>
            <a:xfrm>
              <a:off x="6040770" y="15718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9" name="pt191"/>
            <p:cNvSpPr/>
            <p:nvPr/>
          </p:nvSpPr>
          <p:spPr>
            <a:xfrm>
              <a:off x="6063834" y="15082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0" name="pt192"/>
            <p:cNvSpPr/>
            <p:nvPr/>
          </p:nvSpPr>
          <p:spPr>
            <a:xfrm>
              <a:off x="6086861" y="1682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1" name="pt193"/>
            <p:cNvSpPr/>
            <p:nvPr/>
          </p:nvSpPr>
          <p:spPr>
            <a:xfrm>
              <a:off x="6109851" y="14839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2" name="pt194"/>
            <p:cNvSpPr/>
            <p:nvPr/>
          </p:nvSpPr>
          <p:spPr>
            <a:xfrm>
              <a:off x="6132878" y="1495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3" name="pt195"/>
            <p:cNvSpPr/>
            <p:nvPr/>
          </p:nvSpPr>
          <p:spPr>
            <a:xfrm>
              <a:off x="6155942" y="17760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4" name="pt196"/>
            <p:cNvSpPr/>
            <p:nvPr/>
          </p:nvSpPr>
          <p:spPr>
            <a:xfrm>
              <a:off x="6178968" y="15389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5" name="pt197"/>
            <p:cNvSpPr/>
            <p:nvPr/>
          </p:nvSpPr>
          <p:spPr>
            <a:xfrm>
              <a:off x="6201957" y="16203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6" name="pt198"/>
            <p:cNvSpPr/>
            <p:nvPr/>
          </p:nvSpPr>
          <p:spPr>
            <a:xfrm>
              <a:off x="6225023" y="17968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7" name="pt199"/>
            <p:cNvSpPr/>
            <p:nvPr/>
          </p:nvSpPr>
          <p:spPr>
            <a:xfrm>
              <a:off x="6248049" y="16936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8" name="pt200"/>
            <p:cNvSpPr/>
            <p:nvPr/>
          </p:nvSpPr>
          <p:spPr>
            <a:xfrm>
              <a:off x="6271037" y="16243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9" name="pt201"/>
            <p:cNvSpPr/>
            <p:nvPr/>
          </p:nvSpPr>
          <p:spPr>
            <a:xfrm>
              <a:off x="6294066" y="15891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0" name="pt202"/>
            <p:cNvSpPr/>
            <p:nvPr/>
          </p:nvSpPr>
          <p:spPr>
            <a:xfrm>
              <a:off x="6317132" y="16090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1" name="pt203"/>
            <p:cNvSpPr/>
            <p:nvPr/>
          </p:nvSpPr>
          <p:spPr>
            <a:xfrm>
              <a:off x="6340119" y="14675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2" name="pt204"/>
            <p:cNvSpPr/>
            <p:nvPr/>
          </p:nvSpPr>
          <p:spPr>
            <a:xfrm>
              <a:off x="6363185" y="17973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3" name="pt205"/>
            <p:cNvSpPr/>
            <p:nvPr/>
          </p:nvSpPr>
          <p:spPr>
            <a:xfrm>
              <a:off x="6386174" y="16515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4" name="pt206"/>
            <p:cNvSpPr/>
            <p:nvPr/>
          </p:nvSpPr>
          <p:spPr>
            <a:xfrm>
              <a:off x="6409238" y="15841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5" name="pt207"/>
            <p:cNvSpPr/>
            <p:nvPr/>
          </p:nvSpPr>
          <p:spPr>
            <a:xfrm>
              <a:off x="6432302" y="16930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6" name="pt208"/>
            <p:cNvSpPr/>
            <p:nvPr/>
          </p:nvSpPr>
          <p:spPr>
            <a:xfrm>
              <a:off x="6455253" y="17246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7" name="pt209"/>
            <p:cNvSpPr/>
            <p:nvPr/>
          </p:nvSpPr>
          <p:spPr>
            <a:xfrm>
              <a:off x="6478317" y="16698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8" name="pt210"/>
            <p:cNvSpPr/>
            <p:nvPr/>
          </p:nvSpPr>
          <p:spPr>
            <a:xfrm>
              <a:off x="6501382" y="15811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9" name="pt211"/>
            <p:cNvSpPr/>
            <p:nvPr/>
          </p:nvSpPr>
          <p:spPr>
            <a:xfrm>
              <a:off x="6524333" y="16467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0" name="pt212"/>
            <p:cNvSpPr/>
            <p:nvPr/>
          </p:nvSpPr>
          <p:spPr>
            <a:xfrm>
              <a:off x="6547359" y="16711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1" name="pt213"/>
            <p:cNvSpPr/>
            <p:nvPr/>
          </p:nvSpPr>
          <p:spPr>
            <a:xfrm>
              <a:off x="6570423" y="16095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2" name="pt214"/>
            <p:cNvSpPr/>
            <p:nvPr/>
          </p:nvSpPr>
          <p:spPr>
            <a:xfrm>
              <a:off x="6593412" y="16543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3" name="pt215"/>
            <p:cNvSpPr/>
            <p:nvPr/>
          </p:nvSpPr>
          <p:spPr>
            <a:xfrm>
              <a:off x="6616439" y="17331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4" name="pt216"/>
            <p:cNvSpPr/>
            <p:nvPr/>
          </p:nvSpPr>
          <p:spPr>
            <a:xfrm>
              <a:off x="6639465" y="16666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5" name="pt217"/>
            <p:cNvSpPr/>
            <p:nvPr/>
          </p:nvSpPr>
          <p:spPr>
            <a:xfrm>
              <a:off x="6662453" y="16454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6" name="pt218"/>
            <p:cNvSpPr/>
            <p:nvPr/>
          </p:nvSpPr>
          <p:spPr>
            <a:xfrm>
              <a:off x="6685555" y="16884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7" name="pt219"/>
            <p:cNvSpPr/>
            <p:nvPr/>
          </p:nvSpPr>
          <p:spPr>
            <a:xfrm>
              <a:off x="6708582" y="17691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8" name="pt220"/>
            <p:cNvSpPr/>
            <p:nvPr/>
          </p:nvSpPr>
          <p:spPr>
            <a:xfrm>
              <a:off x="6731609" y="17634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9" name="pt221"/>
            <p:cNvSpPr/>
            <p:nvPr/>
          </p:nvSpPr>
          <p:spPr>
            <a:xfrm>
              <a:off x="6754635" y="16638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0" name="pt222"/>
            <p:cNvSpPr/>
            <p:nvPr/>
          </p:nvSpPr>
          <p:spPr>
            <a:xfrm>
              <a:off x="6777624" y="18287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1" name="pt223"/>
            <p:cNvSpPr/>
            <p:nvPr/>
          </p:nvSpPr>
          <p:spPr>
            <a:xfrm>
              <a:off x="6800650" y="16843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2" name="pt224"/>
            <p:cNvSpPr/>
            <p:nvPr/>
          </p:nvSpPr>
          <p:spPr>
            <a:xfrm>
              <a:off x="6823677" y="17998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3" name="pt225"/>
            <p:cNvSpPr/>
            <p:nvPr/>
          </p:nvSpPr>
          <p:spPr>
            <a:xfrm>
              <a:off x="6846741" y="1872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4" name="pt226"/>
            <p:cNvSpPr/>
            <p:nvPr/>
          </p:nvSpPr>
          <p:spPr>
            <a:xfrm>
              <a:off x="6869768" y="16415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5" name="pt227"/>
            <p:cNvSpPr/>
            <p:nvPr/>
          </p:nvSpPr>
          <p:spPr>
            <a:xfrm>
              <a:off x="6892756" y="17070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6" name="pt228"/>
            <p:cNvSpPr/>
            <p:nvPr/>
          </p:nvSpPr>
          <p:spPr>
            <a:xfrm>
              <a:off x="6915783" y="17846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7" name="pt229"/>
            <p:cNvSpPr/>
            <p:nvPr/>
          </p:nvSpPr>
          <p:spPr>
            <a:xfrm>
              <a:off x="6938809" y="15600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8" name="pt230"/>
            <p:cNvSpPr/>
            <p:nvPr/>
          </p:nvSpPr>
          <p:spPr>
            <a:xfrm>
              <a:off x="6961874" y="1778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9" name="pt231"/>
            <p:cNvSpPr/>
            <p:nvPr/>
          </p:nvSpPr>
          <p:spPr>
            <a:xfrm>
              <a:off x="6984900" y="17379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0" name="pt232"/>
            <p:cNvSpPr/>
            <p:nvPr/>
          </p:nvSpPr>
          <p:spPr>
            <a:xfrm>
              <a:off x="7007889" y="17614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1" name="pl233"/>
            <p:cNvSpPr/>
            <p:nvPr/>
          </p:nvSpPr>
          <p:spPr>
            <a:xfrm>
              <a:off x="1885146" y="1561976"/>
              <a:ext cx="5111878" cy="2883962"/>
            </a:xfrm>
            <a:custGeom>
              <a:avLst/>
              <a:gdLst/>
              <a:ahLst/>
              <a:cxnLst/>
              <a:rect l="0" t="0" r="0" b="0"/>
              <a:pathLst>
                <a:path w="5111878" h="2883962">
                  <a:moveTo>
                    <a:pt x="0" y="2883962"/>
                  </a:moveTo>
                  <a:lnTo>
                    <a:pt x="46052" y="2685208"/>
                  </a:lnTo>
                  <a:lnTo>
                    <a:pt x="92105" y="2500147"/>
                  </a:lnTo>
                  <a:lnTo>
                    <a:pt x="138158" y="2327835"/>
                  </a:lnTo>
                  <a:lnTo>
                    <a:pt x="184211" y="2167394"/>
                  </a:lnTo>
                  <a:lnTo>
                    <a:pt x="230264" y="2018006"/>
                  </a:lnTo>
                  <a:lnTo>
                    <a:pt x="276317" y="1878909"/>
                  </a:lnTo>
                  <a:lnTo>
                    <a:pt x="322370" y="1749395"/>
                  </a:lnTo>
                  <a:lnTo>
                    <a:pt x="368423" y="1628804"/>
                  </a:lnTo>
                  <a:lnTo>
                    <a:pt x="414476" y="1516520"/>
                  </a:lnTo>
                  <a:lnTo>
                    <a:pt x="460529" y="1411972"/>
                  </a:lnTo>
                  <a:lnTo>
                    <a:pt x="506582" y="1314627"/>
                  </a:lnTo>
                  <a:lnTo>
                    <a:pt x="552635" y="1223987"/>
                  </a:lnTo>
                  <a:lnTo>
                    <a:pt x="598688" y="1139592"/>
                  </a:lnTo>
                  <a:lnTo>
                    <a:pt x="644741" y="1061011"/>
                  </a:lnTo>
                  <a:lnTo>
                    <a:pt x="690794" y="987844"/>
                  </a:lnTo>
                  <a:lnTo>
                    <a:pt x="736847" y="919718"/>
                  </a:lnTo>
                  <a:lnTo>
                    <a:pt x="782900" y="856284"/>
                  </a:lnTo>
                  <a:lnTo>
                    <a:pt x="828953" y="797221"/>
                  </a:lnTo>
                  <a:lnTo>
                    <a:pt x="875006" y="742227"/>
                  </a:lnTo>
                  <a:lnTo>
                    <a:pt x="921059" y="691022"/>
                  </a:lnTo>
                  <a:lnTo>
                    <a:pt x="967112" y="643344"/>
                  </a:lnTo>
                  <a:lnTo>
                    <a:pt x="1013165" y="598950"/>
                  </a:lnTo>
                  <a:lnTo>
                    <a:pt x="1059218" y="557615"/>
                  </a:lnTo>
                  <a:lnTo>
                    <a:pt x="1105271" y="519128"/>
                  </a:lnTo>
                  <a:lnTo>
                    <a:pt x="1151324" y="483292"/>
                  </a:lnTo>
                  <a:lnTo>
                    <a:pt x="1197377" y="449925"/>
                  </a:lnTo>
                  <a:lnTo>
                    <a:pt x="1243429" y="418857"/>
                  </a:lnTo>
                  <a:lnTo>
                    <a:pt x="1289482" y="389929"/>
                  </a:lnTo>
                  <a:lnTo>
                    <a:pt x="1335535" y="362994"/>
                  </a:lnTo>
                  <a:lnTo>
                    <a:pt x="1381588" y="337915"/>
                  </a:lnTo>
                  <a:lnTo>
                    <a:pt x="1427641" y="314563"/>
                  </a:lnTo>
                  <a:lnTo>
                    <a:pt x="1473694" y="292820"/>
                  </a:lnTo>
                  <a:lnTo>
                    <a:pt x="1519747" y="272575"/>
                  </a:lnTo>
                  <a:lnTo>
                    <a:pt x="1565800" y="253725"/>
                  </a:lnTo>
                  <a:lnTo>
                    <a:pt x="1611853" y="236173"/>
                  </a:lnTo>
                  <a:lnTo>
                    <a:pt x="1657906" y="219831"/>
                  </a:lnTo>
                  <a:lnTo>
                    <a:pt x="1703959" y="204614"/>
                  </a:lnTo>
                  <a:lnTo>
                    <a:pt x="1750012" y="190446"/>
                  </a:lnTo>
                  <a:lnTo>
                    <a:pt x="1796065" y="177254"/>
                  </a:lnTo>
                  <a:lnTo>
                    <a:pt x="1842118" y="164970"/>
                  </a:lnTo>
                  <a:lnTo>
                    <a:pt x="1888171" y="153533"/>
                  </a:lnTo>
                  <a:lnTo>
                    <a:pt x="1934224" y="142884"/>
                  </a:lnTo>
                  <a:lnTo>
                    <a:pt x="1980277" y="132968"/>
                  </a:lnTo>
                  <a:lnTo>
                    <a:pt x="2026330" y="123736"/>
                  </a:lnTo>
                  <a:lnTo>
                    <a:pt x="2072383" y="115139"/>
                  </a:lnTo>
                  <a:lnTo>
                    <a:pt x="2118436" y="107135"/>
                  </a:lnTo>
                  <a:lnTo>
                    <a:pt x="2164489" y="99682"/>
                  </a:lnTo>
                  <a:lnTo>
                    <a:pt x="2210542" y="92743"/>
                  </a:lnTo>
                  <a:lnTo>
                    <a:pt x="2256595" y="86282"/>
                  </a:lnTo>
                  <a:lnTo>
                    <a:pt x="2302648" y="80266"/>
                  </a:lnTo>
                  <a:lnTo>
                    <a:pt x="2348701" y="74664"/>
                  </a:lnTo>
                  <a:lnTo>
                    <a:pt x="2394754" y="69448"/>
                  </a:lnTo>
                  <a:lnTo>
                    <a:pt x="2440807" y="64592"/>
                  </a:lnTo>
                  <a:lnTo>
                    <a:pt x="2486859" y="60070"/>
                  </a:lnTo>
                  <a:lnTo>
                    <a:pt x="2532912" y="55859"/>
                  </a:lnTo>
                  <a:lnTo>
                    <a:pt x="2578965" y="51939"/>
                  </a:lnTo>
                  <a:lnTo>
                    <a:pt x="2625018" y="48289"/>
                  </a:lnTo>
                  <a:lnTo>
                    <a:pt x="2671071" y="44890"/>
                  </a:lnTo>
                  <a:lnTo>
                    <a:pt x="2717124" y="41726"/>
                  </a:lnTo>
                  <a:lnTo>
                    <a:pt x="2763177" y="38779"/>
                  </a:lnTo>
                  <a:lnTo>
                    <a:pt x="2809230" y="36035"/>
                  </a:lnTo>
                  <a:lnTo>
                    <a:pt x="2855283" y="33481"/>
                  </a:lnTo>
                  <a:lnTo>
                    <a:pt x="2901336" y="31102"/>
                  </a:lnTo>
                  <a:lnTo>
                    <a:pt x="2947389" y="28887"/>
                  </a:lnTo>
                  <a:lnTo>
                    <a:pt x="2993442" y="26825"/>
                  </a:lnTo>
                  <a:lnTo>
                    <a:pt x="3039495" y="24905"/>
                  </a:lnTo>
                  <a:lnTo>
                    <a:pt x="3085548" y="23117"/>
                  </a:lnTo>
                  <a:lnTo>
                    <a:pt x="3131601" y="21453"/>
                  </a:lnTo>
                  <a:lnTo>
                    <a:pt x="3177654" y="19903"/>
                  </a:lnTo>
                  <a:lnTo>
                    <a:pt x="3223707" y="18460"/>
                  </a:lnTo>
                  <a:lnTo>
                    <a:pt x="3269760" y="17116"/>
                  </a:lnTo>
                  <a:lnTo>
                    <a:pt x="3315813" y="15865"/>
                  </a:lnTo>
                  <a:lnTo>
                    <a:pt x="3361866" y="14700"/>
                  </a:lnTo>
                  <a:lnTo>
                    <a:pt x="3407919" y="13615"/>
                  </a:lnTo>
                  <a:lnTo>
                    <a:pt x="3453972" y="12605"/>
                  </a:lnTo>
                  <a:lnTo>
                    <a:pt x="3500025" y="11665"/>
                  </a:lnTo>
                  <a:lnTo>
                    <a:pt x="3546078" y="10789"/>
                  </a:lnTo>
                  <a:lnTo>
                    <a:pt x="3592131" y="9974"/>
                  </a:lnTo>
                  <a:lnTo>
                    <a:pt x="3638184" y="9215"/>
                  </a:lnTo>
                  <a:lnTo>
                    <a:pt x="3684237" y="8508"/>
                  </a:lnTo>
                  <a:lnTo>
                    <a:pt x="3730289" y="7850"/>
                  </a:lnTo>
                  <a:lnTo>
                    <a:pt x="3776342" y="7237"/>
                  </a:lnTo>
                  <a:lnTo>
                    <a:pt x="3822395" y="6666"/>
                  </a:lnTo>
                  <a:lnTo>
                    <a:pt x="3868448" y="6135"/>
                  </a:lnTo>
                  <a:lnTo>
                    <a:pt x="3914501" y="5640"/>
                  </a:lnTo>
                  <a:lnTo>
                    <a:pt x="3960554" y="5180"/>
                  </a:lnTo>
                  <a:lnTo>
                    <a:pt x="4006607" y="4751"/>
                  </a:lnTo>
                  <a:lnTo>
                    <a:pt x="4052660" y="4351"/>
                  </a:lnTo>
                  <a:lnTo>
                    <a:pt x="4098713" y="3980"/>
                  </a:lnTo>
                  <a:lnTo>
                    <a:pt x="4144766" y="3633"/>
                  </a:lnTo>
                  <a:lnTo>
                    <a:pt x="4190819" y="3311"/>
                  </a:lnTo>
                  <a:lnTo>
                    <a:pt x="4236872" y="3011"/>
                  </a:lnTo>
                  <a:lnTo>
                    <a:pt x="4282925" y="2731"/>
                  </a:lnTo>
                  <a:lnTo>
                    <a:pt x="4328978" y="2471"/>
                  </a:lnTo>
                  <a:lnTo>
                    <a:pt x="4375031" y="2229"/>
                  </a:lnTo>
                  <a:lnTo>
                    <a:pt x="4421084" y="2003"/>
                  </a:lnTo>
                  <a:lnTo>
                    <a:pt x="4467137" y="1793"/>
                  </a:lnTo>
                  <a:lnTo>
                    <a:pt x="4513190" y="1598"/>
                  </a:lnTo>
                  <a:lnTo>
                    <a:pt x="4559243" y="1416"/>
                  </a:lnTo>
                  <a:lnTo>
                    <a:pt x="4605296" y="1246"/>
                  </a:lnTo>
                  <a:lnTo>
                    <a:pt x="4651349" y="1088"/>
                  </a:lnTo>
                  <a:lnTo>
                    <a:pt x="4697402" y="941"/>
                  </a:lnTo>
                  <a:lnTo>
                    <a:pt x="4743455" y="804"/>
                  </a:lnTo>
                  <a:lnTo>
                    <a:pt x="4789508" y="677"/>
                  </a:lnTo>
                  <a:lnTo>
                    <a:pt x="4835561" y="558"/>
                  </a:lnTo>
                  <a:lnTo>
                    <a:pt x="4881614" y="448"/>
                  </a:lnTo>
                  <a:lnTo>
                    <a:pt x="4927666" y="345"/>
                  </a:lnTo>
                  <a:lnTo>
                    <a:pt x="4973719" y="249"/>
                  </a:lnTo>
                  <a:lnTo>
                    <a:pt x="5019772" y="160"/>
                  </a:lnTo>
                  <a:lnTo>
                    <a:pt x="5065825" y="77"/>
                  </a:lnTo>
                  <a:lnTo>
                    <a:pt x="5111878" y="0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2" name="pl234"/>
            <p:cNvSpPr/>
            <p:nvPr/>
          </p:nvSpPr>
          <p:spPr>
            <a:xfrm>
              <a:off x="1885146" y="1322920"/>
              <a:ext cx="0" cy="3727239"/>
            </a:xfrm>
            <a:custGeom>
              <a:avLst/>
              <a:gdLst/>
              <a:ahLst/>
              <a:cxnLst/>
              <a:rect l="0" t="0" r="0" b="0"/>
              <a:pathLst>
                <a:path h="3727239">
                  <a:moveTo>
                    <a:pt x="0" y="37272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3" name="tx235"/>
            <p:cNvSpPr/>
            <p:nvPr/>
          </p:nvSpPr>
          <p:spPr>
            <a:xfrm>
              <a:off x="5513542" y="4798747"/>
              <a:ext cx="1102893" cy="1597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T1/2 = 9.71</a:t>
              </a:r>
            </a:p>
          </p:txBody>
        </p:sp>
        <p:sp>
          <p:nvSpPr>
            <p:cNvPr id="914" name="pl236"/>
            <p:cNvSpPr/>
            <p:nvPr/>
          </p:nvSpPr>
          <p:spPr>
            <a:xfrm>
              <a:off x="1361770" y="1322920"/>
              <a:ext cx="0" cy="3727239"/>
            </a:xfrm>
            <a:custGeom>
              <a:avLst/>
              <a:gdLst/>
              <a:ahLst/>
              <a:cxnLst/>
              <a:rect l="0" t="0" r="0" b="0"/>
              <a:pathLst>
                <a:path h="3727239">
                  <a:moveTo>
                    <a:pt x="0" y="372723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5" name="tx237"/>
            <p:cNvSpPr/>
            <p:nvPr/>
          </p:nvSpPr>
          <p:spPr>
            <a:xfrm>
              <a:off x="1002525" y="4895084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916" name="tx238"/>
            <p:cNvSpPr/>
            <p:nvPr/>
          </p:nvSpPr>
          <p:spPr>
            <a:xfrm>
              <a:off x="1002525" y="4030325"/>
              <a:ext cx="296614" cy="1098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917" name="tx239"/>
            <p:cNvSpPr/>
            <p:nvPr/>
          </p:nvSpPr>
          <p:spPr>
            <a:xfrm>
              <a:off x="1002525" y="3166309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918" name="tx240"/>
            <p:cNvSpPr/>
            <p:nvPr/>
          </p:nvSpPr>
          <p:spPr>
            <a:xfrm>
              <a:off x="1002525" y="2301921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919" name="tx241"/>
            <p:cNvSpPr/>
            <p:nvPr/>
          </p:nvSpPr>
          <p:spPr>
            <a:xfrm>
              <a:off x="1002525" y="1437534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920" name="pl242"/>
            <p:cNvSpPr/>
            <p:nvPr/>
          </p:nvSpPr>
          <p:spPr>
            <a:xfrm>
              <a:off x="1326975" y="494989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1" name="pl243"/>
            <p:cNvSpPr/>
            <p:nvPr/>
          </p:nvSpPr>
          <p:spPr>
            <a:xfrm>
              <a:off x="1326975" y="408550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2" name="pl244"/>
            <p:cNvSpPr/>
            <p:nvPr/>
          </p:nvSpPr>
          <p:spPr>
            <a:xfrm>
              <a:off x="1326975" y="322111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3" name="pl245"/>
            <p:cNvSpPr/>
            <p:nvPr/>
          </p:nvSpPr>
          <p:spPr>
            <a:xfrm>
              <a:off x="1326975" y="235672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4" name="pl246"/>
            <p:cNvSpPr/>
            <p:nvPr/>
          </p:nvSpPr>
          <p:spPr>
            <a:xfrm>
              <a:off x="1326975" y="149234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5" name="pl247"/>
            <p:cNvSpPr/>
            <p:nvPr/>
          </p:nvSpPr>
          <p:spPr>
            <a:xfrm>
              <a:off x="1361770" y="5050159"/>
              <a:ext cx="5940990" cy="0"/>
            </a:xfrm>
            <a:custGeom>
              <a:avLst/>
              <a:gdLst/>
              <a:ahLst/>
              <a:cxnLst/>
              <a:rect l="0" t="0" r="0" b="0"/>
              <a:pathLst>
                <a:path w="5940990">
                  <a:moveTo>
                    <a:pt x="0" y="0"/>
                  </a:moveTo>
                  <a:lnTo>
                    <a:pt x="594099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6" name="pl248"/>
            <p:cNvSpPr/>
            <p:nvPr/>
          </p:nvSpPr>
          <p:spPr>
            <a:xfrm>
              <a:off x="1607097" y="5050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7" name="pl249"/>
            <p:cNvSpPr/>
            <p:nvPr/>
          </p:nvSpPr>
          <p:spPr>
            <a:xfrm>
              <a:off x="2988686" y="5050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8" name="pl250"/>
            <p:cNvSpPr/>
            <p:nvPr/>
          </p:nvSpPr>
          <p:spPr>
            <a:xfrm>
              <a:off x="4370275" y="5050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9" name="pl251"/>
            <p:cNvSpPr/>
            <p:nvPr/>
          </p:nvSpPr>
          <p:spPr>
            <a:xfrm>
              <a:off x="5751864" y="5050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0" name="pl252"/>
            <p:cNvSpPr/>
            <p:nvPr/>
          </p:nvSpPr>
          <p:spPr>
            <a:xfrm>
              <a:off x="7133452" y="5050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1" name="tx253"/>
            <p:cNvSpPr/>
            <p:nvPr/>
          </p:nvSpPr>
          <p:spPr>
            <a:xfrm>
              <a:off x="1564718" y="5112640"/>
              <a:ext cx="84757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932" name="tx254"/>
            <p:cNvSpPr/>
            <p:nvPr/>
          </p:nvSpPr>
          <p:spPr>
            <a:xfrm>
              <a:off x="2903928" y="5112492"/>
              <a:ext cx="169515" cy="1096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933" name="tx255"/>
            <p:cNvSpPr/>
            <p:nvPr/>
          </p:nvSpPr>
          <p:spPr>
            <a:xfrm>
              <a:off x="4285517" y="5112194"/>
              <a:ext cx="169515" cy="1099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934" name="tx256"/>
            <p:cNvSpPr/>
            <p:nvPr/>
          </p:nvSpPr>
          <p:spPr>
            <a:xfrm>
              <a:off x="5667106" y="5112417"/>
              <a:ext cx="169515" cy="1096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935" name="tx257"/>
            <p:cNvSpPr/>
            <p:nvPr/>
          </p:nvSpPr>
          <p:spPr>
            <a:xfrm>
              <a:off x="7006316" y="5112268"/>
              <a:ext cx="254272" cy="1098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120</a:t>
              </a:r>
            </a:p>
          </p:txBody>
        </p:sp>
        <p:sp>
          <p:nvSpPr>
            <p:cNvPr id="936" name="tx258"/>
            <p:cNvSpPr/>
            <p:nvPr/>
          </p:nvSpPr>
          <p:spPr>
            <a:xfrm>
              <a:off x="3846887" y="5300526"/>
              <a:ext cx="970756" cy="1896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Time (min)</a:t>
              </a:r>
            </a:p>
          </p:txBody>
        </p:sp>
        <p:sp>
          <p:nvSpPr>
            <p:cNvPr id="937" name="tx259"/>
            <p:cNvSpPr/>
            <p:nvPr/>
          </p:nvSpPr>
          <p:spPr>
            <a:xfrm rot="-5400000">
              <a:off x="-312303" y="3111629"/>
              <a:ext cx="2010370" cy="1498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Relative Fluorescence</a:t>
              </a:r>
            </a:p>
          </p:txBody>
        </p:sp>
      </p:grpSp>
      <p:grpSp>
        <p:nvGrpSpPr>
          <p:cNvPr id="938" name="R Placeholder 2"/>
          <p:cNvGrpSpPr/>
          <p:nvPr/>
        </p:nvGrpSpPr>
        <p:grpSpPr>
          <a:xfrm>
            <a:off x="7683500" y="1253331"/>
            <a:ext cx="3956050" cy="4351338"/>
            <a:chOff x="7683500" y="1253331"/>
            <a:chExt cx="3956050" cy="4351338"/>
          </a:xfrm>
        </p:grpSpPr>
        <p:sp>
          <p:nvSpPr>
            <p:cNvPr id="939" name="rc3"/>
            <p:cNvSpPr/>
            <p:nvPr/>
          </p:nvSpPr>
          <p:spPr>
            <a:xfrm>
              <a:off x="7683500" y="1253331"/>
              <a:ext cx="3956050" cy="43513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0" name="rc4"/>
            <p:cNvSpPr/>
            <p:nvPr/>
          </p:nvSpPr>
          <p:spPr>
            <a:xfrm>
              <a:off x="7683500" y="1253331"/>
              <a:ext cx="3956050" cy="43513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1" name="rc5"/>
            <p:cNvSpPr/>
            <p:nvPr/>
          </p:nvSpPr>
          <p:spPr>
            <a:xfrm>
              <a:off x="8199136" y="1322920"/>
              <a:ext cx="3370824" cy="387874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2" name="pl6"/>
            <p:cNvSpPr/>
            <p:nvPr/>
          </p:nvSpPr>
          <p:spPr>
            <a:xfrm>
              <a:off x="8199136" y="4584592"/>
              <a:ext cx="3370824" cy="0"/>
            </a:xfrm>
            <a:custGeom>
              <a:avLst/>
              <a:gdLst/>
              <a:ahLst/>
              <a:cxnLst/>
              <a:rect l="0" t="0" r="0" b="0"/>
              <a:pathLst>
                <a:path w="3370824">
                  <a:moveTo>
                    <a:pt x="0" y="0"/>
                  </a:moveTo>
                  <a:lnTo>
                    <a:pt x="3370824" y="0"/>
                  </a:lnTo>
                  <a:lnTo>
                    <a:pt x="337082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3" name="pl7"/>
            <p:cNvSpPr/>
            <p:nvPr/>
          </p:nvSpPr>
          <p:spPr>
            <a:xfrm>
              <a:off x="8199136" y="3703059"/>
              <a:ext cx="3370824" cy="0"/>
            </a:xfrm>
            <a:custGeom>
              <a:avLst/>
              <a:gdLst/>
              <a:ahLst/>
              <a:cxnLst/>
              <a:rect l="0" t="0" r="0" b="0"/>
              <a:pathLst>
                <a:path w="3370824">
                  <a:moveTo>
                    <a:pt x="0" y="0"/>
                  </a:moveTo>
                  <a:lnTo>
                    <a:pt x="3370824" y="0"/>
                  </a:lnTo>
                  <a:lnTo>
                    <a:pt x="337082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4" name="pl8"/>
            <p:cNvSpPr/>
            <p:nvPr/>
          </p:nvSpPr>
          <p:spPr>
            <a:xfrm>
              <a:off x="8199136" y="2821526"/>
              <a:ext cx="3370824" cy="0"/>
            </a:xfrm>
            <a:custGeom>
              <a:avLst/>
              <a:gdLst/>
              <a:ahLst/>
              <a:cxnLst/>
              <a:rect l="0" t="0" r="0" b="0"/>
              <a:pathLst>
                <a:path w="3370824">
                  <a:moveTo>
                    <a:pt x="0" y="0"/>
                  </a:moveTo>
                  <a:lnTo>
                    <a:pt x="3370824" y="0"/>
                  </a:lnTo>
                  <a:lnTo>
                    <a:pt x="337082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5" name="pl9"/>
            <p:cNvSpPr/>
            <p:nvPr/>
          </p:nvSpPr>
          <p:spPr>
            <a:xfrm>
              <a:off x="8199136" y="1939993"/>
              <a:ext cx="3370824" cy="0"/>
            </a:xfrm>
            <a:custGeom>
              <a:avLst/>
              <a:gdLst/>
              <a:ahLst/>
              <a:cxnLst/>
              <a:rect l="0" t="0" r="0" b="0"/>
              <a:pathLst>
                <a:path w="3370824">
                  <a:moveTo>
                    <a:pt x="0" y="0"/>
                  </a:moveTo>
                  <a:lnTo>
                    <a:pt x="3370824" y="0"/>
                  </a:lnTo>
                  <a:lnTo>
                    <a:pt x="337082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6" name="pl10"/>
            <p:cNvSpPr/>
            <p:nvPr/>
          </p:nvSpPr>
          <p:spPr>
            <a:xfrm>
              <a:off x="8199136" y="5025359"/>
              <a:ext cx="3370824" cy="0"/>
            </a:xfrm>
            <a:custGeom>
              <a:avLst/>
              <a:gdLst/>
              <a:ahLst/>
              <a:cxnLst/>
              <a:rect l="0" t="0" r="0" b="0"/>
              <a:pathLst>
                <a:path w="3370824">
                  <a:moveTo>
                    <a:pt x="0" y="0"/>
                  </a:moveTo>
                  <a:lnTo>
                    <a:pt x="3370824" y="0"/>
                  </a:lnTo>
                  <a:lnTo>
                    <a:pt x="33708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7" name="pl11"/>
            <p:cNvSpPr/>
            <p:nvPr/>
          </p:nvSpPr>
          <p:spPr>
            <a:xfrm>
              <a:off x="8199136" y="4143826"/>
              <a:ext cx="3370824" cy="0"/>
            </a:xfrm>
            <a:custGeom>
              <a:avLst/>
              <a:gdLst/>
              <a:ahLst/>
              <a:cxnLst/>
              <a:rect l="0" t="0" r="0" b="0"/>
              <a:pathLst>
                <a:path w="3370824">
                  <a:moveTo>
                    <a:pt x="0" y="0"/>
                  </a:moveTo>
                  <a:lnTo>
                    <a:pt x="3370824" y="0"/>
                  </a:lnTo>
                  <a:lnTo>
                    <a:pt x="33708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8" name="pl12"/>
            <p:cNvSpPr/>
            <p:nvPr/>
          </p:nvSpPr>
          <p:spPr>
            <a:xfrm>
              <a:off x="8199136" y="3262293"/>
              <a:ext cx="3370824" cy="0"/>
            </a:xfrm>
            <a:custGeom>
              <a:avLst/>
              <a:gdLst/>
              <a:ahLst/>
              <a:cxnLst/>
              <a:rect l="0" t="0" r="0" b="0"/>
              <a:pathLst>
                <a:path w="3370824">
                  <a:moveTo>
                    <a:pt x="0" y="0"/>
                  </a:moveTo>
                  <a:lnTo>
                    <a:pt x="3370824" y="0"/>
                  </a:lnTo>
                  <a:lnTo>
                    <a:pt x="33708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9" name="pl13"/>
            <p:cNvSpPr/>
            <p:nvPr/>
          </p:nvSpPr>
          <p:spPr>
            <a:xfrm>
              <a:off x="8199136" y="2380759"/>
              <a:ext cx="3370824" cy="0"/>
            </a:xfrm>
            <a:custGeom>
              <a:avLst/>
              <a:gdLst/>
              <a:ahLst/>
              <a:cxnLst/>
              <a:rect l="0" t="0" r="0" b="0"/>
              <a:pathLst>
                <a:path w="3370824">
                  <a:moveTo>
                    <a:pt x="0" y="0"/>
                  </a:moveTo>
                  <a:lnTo>
                    <a:pt x="3370824" y="0"/>
                  </a:lnTo>
                  <a:lnTo>
                    <a:pt x="33708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0" name="pl14"/>
            <p:cNvSpPr/>
            <p:nvPr/>
          </p:nvSpPr>
          <p:spPr>
            <a:xfrm>
              <a:off x="8199136" y="1499226"/>
              <a:ext cx="3370824" cy="0"/>
            </a:xfrm>
            <a:custGeom>
              <a:avLst/>
              <a:gdLst/>
              <a:ahLst/>
              <a:cxnLst/>
              <a:rect l="0" t="0" r="0" b="0"/>
              <a:pathLst>
                <a:path w="3370824">
                  <a:moveTo>
                    <a:pt x="0" y="0"/>
                  </a:moveTo>
                  <a:lnTo>
                    <a:pt x="3370824" y="0"/>
                  </a:lnTo>
                  <a:lnTo>
                    <a:pt x="33708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1" name="pl15"/>
            <p:cNvSpPr/>
            <p:nvPr/>
          </p:nvSpPr>
          <p:spPr>
            <a:xfrm>
              <a:off x="9884548" y="1322920"/>
              <a:ext cx="0" cy="3878745"/>
            </a:xfrm>
            <a:custGeom>
              <a:avLst/>
              <a:gdLst/>
              <a:ahLst/>
              <a:cxnLst/>
              <a:rect l="0" t="0" r="0" b="0"/>
              <a:pathLst>
                <a:path h="3878745">
                  <a:moveTo>
                    <a:pt x="0" y="3878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2" name="rc16"/>
            <p:cNvSpPr/>
            <p:nvPr/>
          </p:nvSpPr>
          <p:spPr>
            <a:xfrm>
              <a:off x="8620489" y="1499226"/>
              <a:ext cx="2528118" cy="3526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3" name="tx17"/>
            <p:cNvSpPr/>
            <p:nvPr/>
          </p:nvSpPr>
          <p:spPr>
            <a:xfrm>
              <a:off x="7918988" y="4985168"/>
              <a:ext cx="217517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954" name="tx18"/>
            <p:cNvSpPr/>
            <p:nvPr/>
          </p:nvSpPr>
          <p:spPr>
            <a:xfrm>
              <a:off x="7918988" y="4103362"/>
              <a:ext cx="217517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955" name="tx19"/>
            <p:cNvSpPr/>
            <p:nvPr/>
          </p:nvSpPr>
          <p:spPr>
            <a:xfrm>
              <a:off x="7918988" y="3222101"/>
              <a:ext cx="217517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956" name="tx20"/>
            <p:cNvSpPr/>
            <p:nvPr/>
          </p:nvSpPr>
          <p:spPr>
            <a:xfrm>
              <a:off x="7918988" y="2340568"/>
              <a:ext cx="217517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957" name="tx21"/>
            <p:cNvSpPr/>
            <p:nvPr/>
          </p:nvSpPr>
          <p:spPr>
            <a:xfrm>
              <a:off x="7918988" y="1459035"/>
              <a:ext cx="217517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958" name="pl22"/>
            <p:cNvSpPr/>
            <p:nvPr/>
          </p:nvSpPr>
          <p:spPr>
            <a:xfrm>
              <a:off x="8164341" y="502535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9" name="pl23"/>
            <p:cNvSpPr/>
            <p:nvPr/>
          </p:nvSpPr>
          <p:spPr>
            <a:xfrm>
              <a:off x="8164341" y="414382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0" name="pl24"/>
            <p:cNvSpPr/>
            <p:nvPr/>
          </p:nvSpPr>
          <p:spPr>
            <a:xfrm>
              <a:off x="8164341" y="326229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1" name="pl25"/>
            <p:cNvSpPr/>
            <p:nvPr/>
          </p:nvSpPr>
          <p:spPr>
            <a:xfrm>
              <a:off x="8164341" y="238075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2" name="pl26"/>
            <p:cNvSpPr/>
            <p:nvPr/>
          </p:nvSpPr>
          <p:spPr>
            <a:xfrm>
              <a:off x="8164341" y="149922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3" name="pl27"/>
            <p:cNvSpPr/>
            <p:nvPr/>
          </p:nvSpPr>
          <p:spPr>
            <a:xfrm>
              <a:off x="9884548" y="5201665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4" name="tx28"/>
            <p:cNvSpPr/>
            <p:nvPr/>
          </p:nvSpPr>
          <p:spPr>
            <a:xfrm>
              <a:off x="9763402" y="5264405"/>
              <a:ext cx="242292" cy="8005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test1</a:t>
              </a:r>
            </a:p>
          </p:txBody>
        </p:sp>
        <p:sp>
          <p:nvSpPr>
            <p:cNvPr id="965" name="tx29"/>
            <p:cNvSpPr/>
            <p:nvPr/>
          </p:nvSpPr>
          <p:spPr>
            <a:xfrm>
              <a:off x="9674896" y="5426416"/>
              <a:ext cx="419304" cy="777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names</a:t>
              </a:r>
            </a:p>
          </p:txBody>
        </p:sp>
        <p:sp>
          <p:nvSpPr>
            <p:cNvPr id="966" name="tx30"/>
            <p:cNvSpPr/>
            <p:nvPr/>
          </p:nvSpPr>
          <p:spPr>
            <a:xfrm rot="-5400000">
              <a:off x="7634364" y="3214237"/>
              <a:ext cx="341746" cy="961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count</a:t>
              </a:r>
            </a:p>
          </p:txBody>
        </p:sp>
      </p:grpSp>
      <p:grpSp>
        <p:nvGrpSpPr>
          <p:cNvPr id="967" name="R Placeholder"/>
          <p:cNvGrpSpPr/>
          <p:nvPr/>
        </p:nvGrpSpPr>
        <p:grpSpPr>
          <a:xfrm>
            <a:off x="552450" y="1253331"/>
            <a:ext cx="6819900" cy="4351338"/>
            <a:chOff x="552450" y="1253331"/>
            <a:chExt cx="6819900" cy="4351338"/>
          </a:xfrm>
        </p:grpSpPr>
        <p:sp>
          <p:nvSpPr>
            <p:cNvPr id="968" name="rc3"/>
            <p:cNvSpPr/>
            <p:nvPr/>
          </p:nvSpPr>
          <p:spPr>
            <a:xfrm>
              <a:off x="552450" y="1253331"/>
              <a:ext cx="6819900" cy="43513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9" name="rc4"/>
            <p:cNvSpPr/>
            <p:nvPr/>
          </p:nvSpPr>
          <p:spPr>
            <a:xfrm>
              <a:off x="552450" y="1253331"/>
              <a:ext cx="6819900" cy="43513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0" name="rc5"/>
            <p:cNvSpPr/>
            <p:nvPr/>
          </p:nvSpPr>
          <p:spPr>
            <a:xfrm>
              <a:off x="1361770" y="1322920"/>
              <a:ext cx="5940990" cy="37272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4065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1" name="pt6"/>
            <p:cNvSpPr/>
            <p:nvPr/>
          </p:nvSpPr>
          <p:spPr>
            <a:xfrm>
              <a:off x="1606989" y="3663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2" name="pt7"/>
            <p:cNvSpPr/>
            <p:nvPr/>
          </p:nvSpPr>
          <p:spPr>
            <a:xfrm>
              <a:off x="1630015" y="37737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3" name="pt8"/>
            <p:cNvSpPr/>
            <p:nvPr/>
          </p:nvSpPr>
          <p:spPr>
            <a:xfrm>
              <a:off x="1653042" y="37970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4" name="pt9"/>
            <p:cNvSpPr/>
            <p:nvPr/>
          </p:nvSpPr>
          <p:spPr>
            <a:xfrm>
              <a:off x="1676107" y="36767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5" name="pt10"/>
            <p:cNvSpPr/>
            <p:nvPr/>
          </p:nvSpPr>
          <p:spPr>
            <a:xfrm>
              <a:off x="1699133" y="36586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6" name="pt11"/>
            <p:cNvSpPr/>
            <p:nvPr/>
          </p:nvSpPr>
          <p:spPr>
            <a:xfrm>
              <a:off x="1722121" y="37458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7" name="pt12"/>
            <p:cNvSpPr/>
            <p:nvPr/>
          </p:nvSpPr>
          <p:spPr>
            <a:xfrm>
              <a:off x="1745148" y="36398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8" name="pt13"/>
            <p:cNvSpPr/>
            <p:nvPr/>
          </p:nvSpPr>
          <p:spPr>
            <a:xfrm>
              <a:off x="1768174" y="3642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9" name="pt14"/>
            <p:cNvSpPr/>
            <p:nvPr/>
          </p:nvSpPr>
          <p:spPr>
            <a:xfrm>
              <a:off x="1791239" y="36989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0" name="pt15"/>
            <p:cNvSpPr/>
            <p:nvPr/>
          </p:nvSpPr>
          <p:spPr>
            <a:xfrm>
              <a:off x="1814227" y="35851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1" name="pt16"/>
            <p:cNvSpPr/>
            <p:nvPr/>
          </p:nvSpPr>
          <p:spPr>
            <a:xfrm>
              <a:off x="1837255" y="37374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2" name="pt17"/>
            <p:cNvSpPr/>
            <p:nvPr/>
          </p:nvSpPr>
          <p:spPr>
            <a:xfrm>
              <a:off x="1860320" y="37395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3" name="pt18"/>
            <p:cNvSpPr/>
            <p:nvPr/>
          </p:nvSpPr>
          <p:spPr>
            <a:xfrm>
              <a:off x="1883308" y="37359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4" name="pt19"/>
            <p:cNvSpPr/>
            <p:nvPr/>
          </p:nvSpPr>
          <p:spPr>
            <a:xfrm>
              <a:off x="2004275" y="35451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5" name="pt20"/>
            <p:cNvSpPr/>
            <p:nvPr/>
          </p:nvSpPr>
          <p:spPr>
            <a:xfrm>
              <a:off x="2012680" y="33045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6" name="pt21"/>
            <p:cNvSpPr/>
            <p:nvPr/>
          </p:nvSpPr>
          <p:spPr>
            <a:xfrm>
              <a:off x="2035707" y="33700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7" name="pt22"/>
            <p:cNvSpPr/>
            <p:nvPr/>
          </p:nvSpPr>
          <p:spPr>
            <a:xfrm>
              <a:off x="2058772" y="33430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8" name="pt23"/>
            <p:cNvSpPr/>
            <p:nvPr/>
          </p:nvSpPr>
          <p:spPr>
            <a:xfrm>
              <a:off x="2081799" y="33262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9" name="pt24"/>
            <p:cNvSpPr/>
            <p:nvPr/>
          </p:nvSpPr>
          <p:spPr>
            <a:xfrm>
              <a:off x="2104825" y="31898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0" name="pt25"/>
            <p:cNvSpPr/>
            <p:nvPr/>
          </p:nvSpPr>
          <p:spPr>
            <a:xfrm>
              <a:off x="2127813" y="30410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1" name="pt26"/>
            <p:cNvSpPr/>
            <p:nvPr/>
          </p:nvSpPr>
          <p:spPr>
            <a:xfrm>
              <a:off x="2150843" y="33230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2" name="pt27"/>
            <p:cNvSpPr/>
            <p:nvPr/>
          </p:nvSpPr>
          <p:spPr>
            <a:xfrm>
              <a:off x="2173908" y="31209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3" name="pt28"/>
            <p:cNvSpPr/>
            <p:nvPr/>
          </p:nvSpPr>
          <p:spPr>
            <a:xfrm>
              <a:off x="2196896" y="31432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4" name="pt29"/>
            <p:cNvSpPr/>
            <p:nvPr/>
          </p:nvSpPr>
          <p:spPr>
            <a:xfrm>
              <a:off x="2219999" y="30168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5" name="pt30"/>
            <p:cNvSpPr/>
            <p:nvPr/>
          </p:nvSpPr>
          <p:spPr>
            <a:xfrm>
              <a:off x="2242950" y="2995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6" name="pt31"/>
            <p:cNvSpPr/>
            <p:nvPr/>
          </p:nvSpPr>
          <p:spPr>
            <a:xfrm>
              <a:off x="2266052" y="30657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7" name="pt32"/>
            <p:cNvSpPr/>
            <p:nvPr/>
          </p:nvSpPr>
          <p:spPr>
            <a:xfrm>
              <a:off x="2289003" y="30555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8" name="pt33"/>
            <p:cNvSpPr/>
            <p:nvPr/>
          </p:nvSpPr>
          <p:spPr>
            <a:xfrm>
              <a:off x="2312067" y="28347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9" name="pt34"/>
            <p:cNvSpPr/>
            <p:nvPr/>
          </p:nvSpPr>
          <p:spPr>
            <a:xfrm>
              <a:off x="2335131" y="27616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0" name="pt35"/>
            <p:cNvSpPr/>
            <p:nvPr/>
          </p:nvSpPr>
          <p:spPr>
            <a:xfrm>
              <a:off x="2358082" y="28114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1" name="pt36"/>
            <p:cNvSpPr/>
            <p:nvPr/>
          </p:nvSpPr>
          <p:spPr>
            <a:xfrm>
              <a:off x="2381146" y="29927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2" name="pt37"/>
            <p:cNvSpPr/>
            <p:nvPr/>
          </p:nvSpPr>
          <p:spPr>
            <a:xfrm>
              <a:off x="2404172" y="28372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3" name="pt38"/>
            <p:cNvSpPr/>
            <p:nvPr/>
          </p:nvSpPr>
          <p:spPr>
            <a:xfrm>
              <a:off x="2427199" y="27762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4" name="pt39"/>
            <p:cNvSpPr/>
            <p:nvPr/>
          </p:nvSpPr>
          <p:spPr>
            <a:xfrm>
              <a:off x="2450225" y="26784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5" name="pt40"/>
            <p:cNvSpPr/>
            <p:nvPr/>
          </p:nvSpPr>
          <p:spPr>
            <a:xfrm>
              <a:off x="2473252" y="26174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6" name="pt41"/>
            <p:cNvSpPr/>
            <p:nvPr/>
          </p:nvSpPr>
          <p:spPr>
            <a:xfrm>
              <a:off x="2496278" y="27087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7" name="pt42"/>
            <p:cNvSpPr/>
            <p:nvPr/>
          </p:nvSpPr>
          <p:spPr>
            <a:xfrm>
              <a:off x="2519267" y="26731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8" name="pt43"/>
            <p:cNvSpPr/>
            <p:nvPr/>
          </p:nvSpPr>
          <p:spPr>
            <a:xfrm>
              <a:off x="2542294" y="26610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9" name="pt44"/>
            <p:cNvSpPr/>
            <p:nvPr/>
          </p:nvSpPr>
          <p:spPr>
            <a:xfrm>
              <a:off x="2565320" y="25830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0" name="pt45"/>
            <p:cNvSpPr/>
            <p:nvPr/>
          </p:nvSpPr>
          <p:spPr>
            <a:xfrm>
              <a:off x="2588308" y="25053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1" name="pt46"/>
            <p:cNvSpPr/>
            <p:nvPr/>
          </p:nvSpPr>
          <p:spPr>
            <a:xfrm>
              <a:off x="2611412" y="2625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2" name="pt47"/>
            <p:cNvSpPr/>
            <p:nvPr/>
          </p:nvSpPr>
          <p:spPr>
            <a:xfrm>
              <a:off x="2634438" y="26729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3" name="pt48"/>
            <p:cNvSpPr/>
            <p:nvPr/>
          </p:nvSpPr>
          <p:spPr>
            <a:xfrm>
              <a:off x="2657426" y="26112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4" name="pt49"/>
            <p:cNvSpPr/>
            <p:nvPr/>
          </p:nvSpPr>
          <p:spPr>
            <a:xfrm>
              <a:off x="2680453" y="25277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5" name="pt50"/>
            <p:cNvSpPr/>
            <p:nvPr/>
          </p:nvSpPr>
          <p:spPr>
            <a:xfrm>
              <a:off x="2703479" y="24076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6" name="pt51"/>
            <p:cNvSpPr/>
            <p:nvPr/>
          </p:nvSpPr>
          <p:spPr>
            <a:xfrm>
              <a:off x="2726467" y="25458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7" name="pt52"/>
            <p:cNvSpPr/>
            <p:nvPr/>
          </p:nvSpPr>
          <p:spPr>
            <a:xfrm>
              <a:off x="2749571" y="24532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8" name="pt53"/>
            <p:cNvSpPr/>
            <p:nvPr/>
          </p:nvSpPr>
          <p:spPr>
            <a:xfrm>
              <a:off x="2772597" y="23276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9" name="pt54"/>
            <p:cNvSpPr/>
            <p:nvPr/>
          </p:nvSpPr>
          <p:spPr>
            <a:xfrm>
              <a:off x="2795585" y="24758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0" name="pt55"/>
            <p:cNvSpPr/>
            <p:nvPr/>
          </p:nvSpPr>
          <p:spPr>
            <a:xfrm>
              <a:off x="2818573" y="23653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1" name="pt56"/>
            <p:cNvSpPr/>
            <p:nvPr/>
          </p:nvSpPr>
          <p:spPr>
            <a:xfrm>
              <a:off x="2841677" y="25633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2" name="pt57"/>
            <p:cNvSpPr/>
            <p:nvPr/>
          </p:nvSpPr>
          <p:spPr>
            <a:xfrm>
              <a:off x="2864704" y="21757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3" name="pt58"/>
            <p:cNvSpPr/>
            <p:nvPr/>
          </p:nvSpPr>
          <p:spPr>
            <a:xfrm>
              <a:off x="2887692" y="23709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4" name="pt59"/>
            <p:cNvSpPr/>
            <p:nvPr/>
          </p:nvSpPr>
          <p:spPr>
            <a:xfrm>
              <a:off x="2910719" y="22079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5" name="pt60"/>
            <p:cNvSpPr/>
            <p:nvPr/>
          </p:nvSpPr>
          <p:spPr>
            <a:xfrm>
              <a:off x="2933783" y="22358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6" name="pt61"/>
            <p:cNvSpPr/>
            <p:nvPr/>
          </p:nvSpPr>
          <p:spPr>
            <a:xfrm>
              <a:off x="2956810" y="21950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7" name="pt62"/>
            <p:cNvSpPr/>
            <p:nvPr/>
          </p:nvSpPr>
          <p:spPr>
            <a:xfrm>
              <a:off x="2979800" y="23196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8" name="pt63"/>
            <p:cNvSpPr/>
            <p:nvPr/>
          </p:nvSpPr>
          <p:spPr>
            <a:xfrm>
              <a:off x="3002826" y="21204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9" name="pt64"/>
            <p:cNvSpPr/>
            <p:nvPr/>
          </p:nvSpPr>
          <p:spPr>
            <a:xfrm>
              <a:off x="3025891" y="24745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0" name="pt65"/>
            <p:cNvSpPr/>
            <p:nvPr/>
          </p:nvSpPr>
          <p:spPr>
            <a:xfrm>
              <a:off x="3048918" y="23134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1" name="pt66"/>
            <p:cNvSpPr/>
            <p:nvPr/>
          </p:nvSpPr>
          <p:spPr>
            <a:xfrm>
              <a:off x="3071906" y="22645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2" name="pt67"/>
            <p:cNvSpPr/>
            <p:nvPr/>
          </p:nvSpPr>
          <p:spPr>
            <a:xfrm>
              <a:off x="3094971" y="22218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3" name="pt68"/>
            <p:cNvSpPr/>
            <p:nvPr/>
          </p:nvSpPr>
          <p:spPr>
            <a:xfrm>
              <a:off x="3117960" y="23660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4" name="pt69"/>
            <p:cNvSpPr/>
            <p:nvPr/>
          </p:nvSpPr>
          <p:spPr>
            <a:xfrm>
              <a:off x="3140986" y="21760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5" name="pt70"/>
            <p:cNvSpPr/>
            <p:nvPr/>
          </p:nvSpPr>
          <p:spPr>
            <a:xfrm>
              <a:off x="3164013" y="21257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6" name="pt71"/>
            <p:cNvSpPr/>
            <p:nvPr/>
          </p:nvSpPr>
          <p:spPr>
            <a:xfrm>
              <a:off x="3187081" y="23119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7" name="pt72"/>
            <p:cNvSpPr/>
            <p:nvPr/>
          </p:nvSpPr>
          <p:spPr>
            <a:xfrm>
              <a:off x="3210069" y="22400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8" name="pt73"/>
            <p:cNvSpPr/>
            <p:nvPr/>
          </p:nvSpPr>
          <p:spPr>
            <a:xfrm>
              <a:off x="3233096" y="20638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9" name="pt74"/>
            <p:cNvSpPr/>
            <p:nvPr/>
          </p:nvSpPr>
          <p:spPr>
            <a:xfrm>
              <a:off x="3256161" y="20095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0" name="pt75"/>
            <p:cNvSpPr/>
            <p:nvPr/>
          </p:nvSpPr>
          <p:spPr>
            <a:xfrm>
              <a:off x="3279186" y="19626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1" name="pt76"/>
            <p:cNvSpPr/>
            <p:nvPr/>
          </p:nvSpPr>
          <p:spPr>
            <a:xfrm>
              <a:off x="3302175" y="21859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2" name="pt77"/>
            <p:cNvSpPr/>
            <p:nvPr/>
          </p:nvSpPr>
          <p:spPr>
            <a:xfrm>
              <a:off x="3325240" y="21171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3" name="pt78"/>
            <p:cNvSpPr/>
            <p:nvPr/>
          </p:nvSpPr>
          <p:spPr>
            <a:xfrm>
              <a:off x="3348266" y="21322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4" name="pt79"/>
            <p:cNvSpPr/>
            <p:nvPr/>
          </p:nvSpPr>
          <p:spPr>
            <a:xfrm>
              <a:off x="3371255" y="19849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5" name="pt80"/>
            <p:cNvSpPr/>
            <p:nvPr/>
          </p:nvSpPr>
          <p:spPr>
            <a:xfrm>
              <a:off x="3394280" y="20285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6" name="pt81"/>
            <p:cNvSpPr/>
            <p:nvPr/>
          </p:nvSpPr>
          <p:spPr>
            <a:xfrm>
              <a:off x="3417346" y="20773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7" name="pt82"/>
            <p:cNvSpPr/>
            <p:nvPr/>
          </p:nvSpPr>
          <p:spPr>
            <a:xfrm>
              <a:off x="3440403" y="20112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8" name="pt83"/>
            <p:cNvSpPr/>
            <p:nvPr/>
          </p:nvSpPr>
          <p:spPr>
            <a:xfrm>
              <a:off x="3463353" y="19012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9" name="pt84"/>
            <p:cNvSpPr/>
            <p:nvPr/>
          </p:nvSpPr>
          <p:spPr>
            <a:xfrm>
              <a:off x="3486380" y="20467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0" name="pt85"/>
            <p:cNvSpPr/>
            <p:nvPr/>
          </p:nvSpPr>
          <p:spPr>
            <a:xfrm>
              <a:off x="3509406" y="20402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1" name="pt86"/>
            <p:cNvSpPr/>
            <p:nvPr/>
          </p:nvSpPr>
          <p:spPr>
            <a:xfrm>
              <a:off x="3532433" y="2017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2" name="pt87"/>
            <p:cNvSpPr/>
            <p:nvPr/>
          </p:nvSpPr>
          <p:spPr>
            <a:xfrm>
              <a:off x="3555459" y="19495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3" name="pt88"/>
            <p:cNvSpPr/>
            <p:nvPr/>
          </p:nvSpPr>
          <p:spPr>
            <a:xfrm>
              <a:off x="3578523" y="20200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4" name="pt89"/>
            <p:cNvSpPr/>
            <p:nvPr/>
          </p:nvSpPr>
          <p:spPr>
            <a:xfrm>
              <a:off x="3601549" y="19825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5" name="pt90"/>
            <p:cNvSpPr/>
            <p:nvPr/>
          </p:nvSpPr>
          <p:spPr>
            <a:xfrm>
              <a:off x="3624576" y="19767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6" name="pt91"/>
            <p:cNvSpPr/>
            <p:nvPr/>
          </p:nvSpPr>
          <p:spPr>
            <a:xfrm>
              <a:off x="3647565" y="19938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7" name="pt92"/>
            <p:cNvSpPr/>
            <p:nvPr/>
          </p:nvSpPr>
          <p:spPr>
            <a:xfrm>
              <a:off x="3670591" y="19367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8" name="pt93"/>
            <p:cNvSpPr/>
            <p:nvPr/>
          </p:nvSpPr>
          <p:spPr>
            <a:xfrm>
              <a:off x="3693618" y="20532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9" name="pt94"/>
            <p:cNvSpPr/>
            <p:nvPr/>
          </p:nvSpPr>
          <p:spPr>
            <a:xfrm>
              <a:off x="3716683" y="19286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0" name="pt95"/>
            <p:cNvSpPr/>
            <p:nvPr/>
          </p:nvSpPr>
          <p:spPr>
            <a:xfrm>
              <a:off x="3739709" y="20841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1" name="pt96"/>
            <p:cNvSpPr/>
            <p:nvPr/>
          </p:nvSpPr>
          <p:spPr>
            <a:xfrm>
              <a:off x="3762697" y="17994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2" name="pt97"/>
            <p:cNvSpPr/>
            <p:nvPr/>
          </p:nvSpPr>
          <p:spPr>
            <a:xfrm>
              <a:off x="3785724" y="19856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3" name="pt98"/>
            <p:cNvSpPr/>
            <p:nvPr/>
          </p:nvSpPr>
          <p:spPr>
            <a:xfrm>
              <a:off x="3808750" y="20137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4" name="pt99"/>
            <p:cNvSpPr/>
            <p:nvPr/>
          </p:nvSpPr>
          <p:spPr>
            <a:xfrm>
              <a:off x="3831815" y="20623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5" name="pt100"/>
            <p:cNvSpPr/>
            <p:nvPr/>
          </p:nvSpPr>
          <p:spPr>
            <a:xfrm>
              <a:off x="3854803" y="19964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6" name="pt101"/>
            <p:cNvSpPr/>
            <p:nvPr/>
          </p:nvSpPr>
          <p:spPr>
            <a:xfrm>
              <a:off x="3877830" y="18468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7" name="pt102"/>
            <p:cNvSpPr/>
            <p:nvPr/>
          </p:nvSpPr>
          <p:spPr>
            <a:xfrm>
              <a:off x="3900896" y="18739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8" name="pt103"/>
            <p:cNvSpPr/>
            <p:nvPr/>
          </p:nvSpPr>
          <p:spPr>
            <a:xfrm>
              <a:off x="3923922" y="19699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9" name="pt104"/>
            <p:cNvSpPr/>
            <p:nvPr/>
          </p:nvSpPr>
          <p:spPr>
            <a:xfrm>
              <a:off x="3946949" y="2064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0" name="pt105"/>
            <p:cNvSpPr/>
            <p:nvPr/>
          </p:nvSpPr>
          <p:spPr>
            <a:xfrm>
              <a:off x="3969937" y="20542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1" name="pt106"/>
            <p:cNvSpPr/>
            <p:nvPr/>
          </p:nvSpPr>
          <p:spPr>
            <a:xfrm>
              <a:off x="3992963" y="20109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2" name="pt107"/>
            <p:cNvSpPr/>
            <p:nvPr/>
          </p:nvSpPr>
          <p:spPr>
            <a:xfrm>
              <a:off x="4015990" y="19827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3" name="pt108"/>
            <p:cNvSpPr/>
            <p:nvPr/>
          </p:nvSpPr>
          <p:spPr>
            <a:xfrm>
              <a:off x="4039056" y="20099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4" name="pt109"/>
            <p:cNvSpPr/>
            <p:nvPr/>
          </p:nvSpPr>
          <p:spPr>
            <a:xfrm>
              <a:off x="4062045" y="19582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5" name="pt110"/>
            <p:cNvSpPr/>
            <p:nvPr/>
          </p:nvSpPr>
          <p:spPr>
            <a:xfrm>
              <a:off x="4085071" y="18765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6" name="pt111"/>
            <p:cNvSpPr/>
            <p:nvPr/>
          </p:nvSpPr>
          <p:spPr>
            <a:xfrm>
              <a:off x="4108098" y="19817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7" name="pt112"/>
            <p:cNvSpPr/>
            <p:nvPr/>
          </p:nvSpPr>
          <p:spPr>
            <a:xfrm>
              <a:off x="4131124" y="18266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8" name="pt113"/>
            <p:cNvSpPr/>
            <p:nvPr/>
          </p:nvSpPr>
          <p:spPr>
            <a:xfrm>
              <a:off x="4154189" y="20491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9" name="pt114"/>
            <p:cNvSpPr/>
            <p:nvPr/>
          </p:nvSpPr>
          <p:spPr>
            <a:xfrm>
              <a:off x="4177178" y="19817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0" name="pt115"/>
            <p:cNvSpPr/>
            <p:nvPr/>
          </p:nvSpPr>
          <p:spPr>
            <a:xfrm>
              <a:off x="4200204" y="20117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1" name="pt116"/>
            <p:cNvSpPr/>
            <p:nvPr/>
          </p:nvSpPr>
          <p:spPr>
            <a:xfrm>
              <a:off x="4223231" y="19581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2" name="pt117"/>
            <p:cNvSpPr/>
            <p:nvPr/>
          </p:nvSpPr>
          <p:spPr>
            <a:xfrm>
              <a:off x="4246260" y="19526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3" name="pt118"/>
            <p:cNvSpPr/>
            <p:nvPr/>
          </p:nvSpPr>
          <p:spPr>
            <a:xfrm>
              <a:off x="4269364" y="21308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4" name="pt119"/>
            <p:cNvSpPr/>
            <p:nvPr/>
          </p:nvSpPr>
          <p:spPr>
            <a:xfrm>
              <a:off x="4292352" y="19136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5" name="pt120"/>
            <p:cNvSpPr/>
            <p:nvPr/>
          </p:nvSpPr>
          <p:spPr>
            <a:xfrm>
              <a:off x="4315417" y="18001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6" name="pt121"/>
            <p:cNvSpPr/>
            <p:nvPr/>
          </p:nvSpPr>
          <p:spPr>
            <a:xfrm>
              <a:off x="4338405" y="1965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7" name="pt122"/>
            <p:cNvSpPr/>
            <p:nvPr/>
          </p:nvSpPr>
          <p:spPr>
            <a:xfrm>
              <a:off x="4361431" y="19598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8" name="pt123"/>
            <p:cNvSpPr/>
            <p:nvPr/>
          </p:nvSpPr>
          <p:spPr>
            <a:xfrm>
              <a:off x="4384420" y="18416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9" name="pt124"/>
            <p:cNvSpPr/>
            <p:nvPr/>
          </p:nvSpPr>
          <p:spPr>
            <a:xfrm>
              <a:off x="4407485" y="19529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0" name="pt125"/>
            <p:cNvSpPr/>
            <p:nvPr/>
          </p:nvSpPr>
          <p:spPr>
            <a:xfrm>
              <a:off x="4430472" y="18397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1" name="pt126"/>
            <p:cNvSpPr/>
            <p:nvPr/>
          </p:nvSpPr>
          <p:spPr>
            <a:xfrm>
              <a:off x="4453499" y="17973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2" name="pt127"/>
            <p:cNvSpPr/>
            <p:nvPr/>
          </p:nvSpPr>
          <p:spPr>
            <a:xfrm>
              <a:off x="4476525" y="17713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3" name="pt128"/>
            <p:cNvSpPr/>
            <p:nvPr/>
          </p:nvSpPr>
          <p:spPr>
            <a:xfrm>
              <a:off x="4499591" y="20898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4" name="pt129"/>
            <p:cNvSpPr/>
            <p:nvPr/>
          </p:nvSpPr>
          <p:spPr>
            <a:xfrm>
              <a:off x="4522578" y="18572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5" name="pt130"/>
            <p:cNvSpPr/>
            <p:nvPr/>
          </p:nvSpPr>
          <p:spPr>
            <a:xfrm>
              <a:off x="4545613" y="21517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6" name="pt131"/>
            <p:cNvSpPr/>
            <p:nvPr/>
          </p:nvSpPr>
          <p:spPr>
            <a:xfrm>
              <a:off x="4568640" y="21477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7" name="pt132"/>
            <p:cNvSpPr/>
            <p:nvPr/>
          </p:nvSpPr>
          <p:spPr>
            <a:xfrm>
              <a:off x="4591665" y="19470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8" name="pt133"/>
            <p:cNvSpPr/>
            <p:nvPr/>
          </p:nvSpPr>
          <p:spPr>
            <a:xfrm>
              <a:off x="4614654" y="19405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9" name="pt134"/>
            <p:cNvSpPr/>
            <p:nvPr/>
          </p:nvSpPr>
          <p:spPr>
            <a:xfrm>
              <a:off x="4637718" y="20995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0" name="pt135"/>
            <p:cNvSpPr/>
            <p:nvPr/>
          </p:nvSpPr>
          <p:spPr>
            <a:xfrm>
              <a:off x="4660707" y="18748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1" name="pt136"/>
            <p:cNvSpPr/>
            <p:nvPr/>
          </p:nvSpPr>
          <p:spPr>
            <a:xfrm>
              <a:off x="4683810" y="18429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2" name="pt137"/>
            <p:cNvSpPr/>
            <p:nvPr/>
          </p:nvSpPr>
          <p:spPr>
            <a:xfrm>
              <a:off x="4706837" y="20127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3" name="pt138"/>
            <p:cNvSpPr/>
            <p:nvPr/>
          </p:nvSpPr>
          <p:spPr>
            <a:xfrm>
              <a:off x="4729825" y="19384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4" name="pt139"/>
            <p:cNvSpPr/>
            <p:nvPr/>
          </p:nvSpPr>
          <p:spPr>
            <a:xfrm>
              <a:off x="4752852" y="19363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5" name="pt140"/>
            <p:cNvSpPr/>
            <p:nvPr/>
          </p:nvSpPr>
          <p:spPr>
            <a:xfrm>
              <a:off x="4775878" y="20229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6" name="pt141"/>
            <p:cNvSpPr/>
            <p:nvPr/>
          </p:nvSpPr>
          <p:spPr>
            <a:xfrm>
              <a:off x="4798866" y="19593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7" name="pt142"/>
            <p:cNvSpPr/>
            <p:nvPr/>
          </p:nvSpPr>
          <p:spPr>
            <a:xfrm>
              <a:off x="4821931" y="19856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8" name="pt143"/>
            <p:cNvSpPr/>
            <p:nvPr/>
          </p:nvSpPr>
          <p:spPr>
            <a:xfrm>
              <a:off x="4844957" y="18380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9" name="pt144"/>
            <p:cNvSpPr/>
            <p:nvPr/>
          </p:nvSpPr>
          <p:spPr>
            <a:xfrm>
              <a:off x="4867985" y="19599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0" name="pt145"/>
            <p:cNvSpPr/>
            <p:nvPr/>
          </p:nvSpPr>
          <p:spPr>
            <a:xfrm>
              <a:off x="4890972" y="18775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1" name="pt146"/>
            <p:cNvSpPr/>
            <p:nvPr/>
          </p:nvSpPr>
          <p:spPr>
            <a:xfrm>
              <a:off x="4914076" y="19975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2" name="pt147"/>
            <p:cNvSpPr/>
            <p:nvPr/>
          </p:nvSpPr>
          <p:spPr>
            <a:xfrm>
              <a:off x="4937064" y="19408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3" name="pt148"/>
            <p:cNvSpPr/>
            <p:nvPr/>
          </p:nvSpPr>
          <p:spPr>
            <a:xfrm>
              <a:off x="4960091" y="20075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4" name="pt149"/>
            <p:cNvSpPr/>
            <p:nvPr/>
          </p:nvSpPr>
          <p:spPr>
            <a:xfrm>
              <a:off x="4983117" y="18661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5" name="pt150"/>
            <p:cNvSpPr/>
            <p:nvPr/>
          </p:nvSpPr>
          <p:spPr>
            <a:xfrm>
              <a:off x="5006105" y="20240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6" name="pt151"/>
            <p:cNvSpPr/>
            <p:nvPr/>
          </p:nvSpPr>
          <p:spPr>
            <a:xfrm>
              <a:off x="5029209" y="20934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7" name="pt152"/>
            <p:cNvSpPr/>
            <p:nvPr/>
          </p:nvSpPr>
          <p:spPr>
            <a:xfrm>
              <a:off x="5052197" y="19247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8" name="pt153"/>
            <p:cNvSpPr/>
            <p:nvPr/>
          </p:nvSpPr>
          <p:spPr>
            <a:xfrm>
              <a:off x="5075225" y="19607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9" name="pt154"/>
            <p:cNvSpPr/>
            <p:nvPr/>
          </p:nvSpPr>
          <p:spPr>
            <a:xfrm>
              <a:off x="5098213" y="20504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0" name="pt155"/>
            <p:cNvSpPr/>
            <p:nvPr/>
          </p:nvSpPr>
          <p:spPr>
            <a:xfrm>
              <a:off x="5121316" y="18087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1" name="pt156"/>
            <p:cNvSpPr/>
            <p:nvPr/>
          </p:nvSpPr>
          <p:spPr>
            <a:xfrm>
              <a:off x="5144305" y="1968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2" name="pt157"/>
            <p:cNvSpPr/>
            <p:nvPr/>
          </p:nvSpPr>
          <p:spPr>
            <a:xfrm>
              <a:off x="5167331" y="19191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3" name="pt158"/>
            <p:cNvSpPr/>
            <p:nvPr/>
          </p:nvSpPr>
          <p:spPr>
            <a:xfrm>
              <a:off x="5190320" y="20420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4" name="pt159"/>
            <p:cNvSpPr/>
            <p:nvPr/>
          </p:nvSpPr>
          <p:spPr>
            <a:xfrm>
              <a:off x="5213423" y="21046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5" name="pt160"/>
            <p:cNvSpPr/>
            <p:nvPr/>
          </p:nvSpPr>
          <p:spPr>
            <a:xfrm>
              <a:off x="5236411" y="19877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6" name="pt161"/>
            <p:cNvSpPr/>
            <p:nvPr/>
          </p:nvSpPr>
          <p:spPr>
            <a:xfrm>
              <a:off x="5259441" y="20794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7" name="pt162"/>
            <p:cNvSpPr/>
            <p:nvPr/>
          </p:nvSpPr>
          <p:spPr>
            <a:xfrm>
              <a:off x="5282429" y="20265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8" name="pt163"/>
            <p:cNvSpPr/>
            <p:nvPr/>
          </p:nvSpPr>
          <p:spPr>
            <a:xfrm>
              <a:off x="5305532" y="18523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9" name="pt164"/>
            <p:cNvSpPr/>
            <p:nvPr/>
          </p:nvSpPr>
          <p:spPr>
            <a:xfrm>
              <a:off x="5328520" y="20771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0" name="pt165"/>
            <p:cNvSpPr/>
            <p:nvPr/>
          </p:nvSpPr>
          <p:spPr>
            <a:xfrm>
              <a:off x="5351586" y="20661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1" name="pt166"/>
            <p:cNvSpPr/>
            <p:nvPr/>
          </p:nvSpPr>
          <p:spPr>
            <a:xfrm>
              <a:off x="5374573" y="20657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2" name="pt167"/>
            <p:cNvSpPr/>
            <p:nvPr/>
          </p:nvSpPr>
          <p:spPr>
            <a:xfrm>
              <a:off x="5397561" y="19381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3" name="pt168"/>
            <p:cNvSpPr/>
            <p:nvPr/>
          </p:nvSpPr>
          <p:spPr>
            <a:xfrm>
              <a:off x="5420626" y="20174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4" name="pt169"/>
            <p:cNvSpPr/>
            <p:nvPr/>
          </p:nvSpPr>
          <p:spPr>
            <a:xfrm>
              <a:off x="5443692" y="19991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5" name="pt170"/>
            <p:cNvSpPr/>
            <p:nvPr/>
          </p:nvSpPr>
          <p:spPr>
            <a:xfrm>
              <a:off x="5466641" y="20577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6" name="pt171"/>
            <p:cNvSpPr/>
            <p:nvPr/>
          </p:nvSpPr>
          <p:spPr>
            <a:xfrm>
              <a:off x="5489706" y="20674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7" name="pt172"/>
            <p:cNvSpPr/>
            <p:nvPr/>
          </p:nvSpPr>
          <p:spPr>
            <a:xfrm>
              <a:off x="5512732" y="20636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8" name="pt173"/>
            <p:cNvSpPr/>
            <p:nvPr/>
          </p:nvSpPr>
          <p:spPr>
            <a:xfrm>
              <a:off x="5535759" y="19836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9" name="pt174"/>
            <p:cNvSpPr/>
            <p:nvPr/>
          </p:nvSpPr>
          <p:spPr>
            <a:xfrm>
              <a:off x="5558785" y="20677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0" name="pt175"/>
            <p:cNvSpPr/>
            <p:nvPr/>
          </p:nvSpPr>
          <p:spPr>
            <a:xfrm>
              <a:off x="5581850" y="20138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1" name="pt176"/>
            <p:cNvSpPr/>
            <p:nvPr/>
          </p:nvSpPr>
          <p:spPr>
            <a:xfrm>
              <a:off x="5604839" y="2125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2" name="pt177"/>
            <p:cNvSpPr/>
            <p:nvPr/>
          </p:nvSpPr>
          <p:spPr>
            <a:xfrm>
              <a:off x="5627865" y="21739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3" name="pt178"/>
            <p:cNvSpPr/>
            <p:nvPr/>
          </p:nvSpPr>
          <p:spPr>
            <a:xfrm>
              <a:off x="5650892" y="20978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4" name="pt179"/>
            <p:cNvSpPr/>
            <p:nvPr/>
          </p:nvSpPr>
          <p:spPr>
            <a:xfrm>
              <a:off x="5673879" y="20366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5" name="pt180"/>
            <p:cNvSpPr/>
            <p:nvPr/>
          </p:nvSpPr>
          <p:spPr>
            <a:xfrm>
              <a:off x="5696906" y="20887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6" name="pt181"/>
            <p:cNvSpPr/>
            <p:nvPr/>
          </p:nvSpPr>
          <p:spPr>
            <a:xfrm>
              <a:off x="5720010" y="20267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7" name="pt182"/>
            <p:cNvSpPr/>
            <p:nvPr/>
          </p:nvSpPr>
          <p:spPr>
            <a:xfrm>
              <a:off x="5742998" y="22155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8" name="pt183"/>
            <p:cNvSpPr/>
            <p:nvPr/>
          </p:nvSpPr>
          <p:spPr>
            <a:xfrm>
              <a:off x="5766024" y="21308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9" name="pt184"/>
            <p:cNvSpPr/>
            <p:nvPr/>
          </p:nvSpPr>
          <p:spPr>
            <a:xfrm>
              <a:off x="5789012" y="19637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0" name="pt185"/>
            <p:cNvSpPr/>
            <p:nvPr/>
          </p:nvSpPr>
          <p:spPr>
            <a:xfrm>
              <a:off x="5812039" y="21320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1" name="pt186"/>
            <p:cNvSpPr/>
            <p:nvPr/>
          </p:nvSpPr>
          <p:spPr>
            <a:xfrm>
              <a:off x="5835107" y="21132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2" name="pt187"/>
            <p:cNvSpPr/>
            <p:nvPr/>
          </p:nvSpPr>
          <p:spPr>
            <a:xfrm>
              <a:off x="5858130" y="20818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3" name="pt188"/>
            <p:cNvSpPr/>
            <p:nvPr/>
          </p:nvSpPr>
          <p:spPr>
            <a:xfrm>
              <a:off x="6009300" y="16147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4" name="pt189"/>
            <p:cNvSpPr/>
            <p:nvPr/>
          </p:nvSpPr>
          <p:spPr>
            <a:xfrm>
              <a:off x="6017743" y="16533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5" name="pt190"/>
            <p:cNvSpPr/>
            <p:nvPr/>
          </p:nvSpPr>
          <p:spPr>
            <a:xfrm>
              <a:off x="6040770" y="15718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6" name="pt191"/>
            <p:cNvSpPr/>
            <p:nvPr/>
          </p:nvSpPr>
          <p:spPr>
            <a:xfrm>
              <a:off x="6063834" y="15082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7" name="pt192"/>
            <p:cNvSpPr/>
            <p:nvPr/>
          </p:nvSpPr>
          <p:spPr>
            <a:xfrm>
              <a:off x="6086861" y="1682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8" name="pt193"/>
            <p:cNvSpPr/>
            <p:nvPr/>
          </p:nvSpPr>
          <p:spPr>
            <a:xfrm>
              <a:off x="6109851" y="14839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9" name="pt194"/>
            <p:cNvSpPr/>
            <p:nvPr/>
          </p:nvSpPr>
          <p:spPr>
            <a:xfrm>
              <a:off x="6132878" y="1495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0" name="pt195"/>
            <p:cNvSpPr/>
            <p:nvPr/>
          </p:nvSpPr>
          <p:spPr>
            <a:xfrm>
              <a:off x="6155942" y="17760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1" name="pt196"/>
            <p:cNvSpPr/>
            <p:nvPr/>
          </p:nvSpPr>
          <p:spPr>
            <a:xfrm>
              <a:off x="6178968" y="15389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2" name="pt197"/>
            <p:cNvSpPr/>
            <p:nvPr/>
          </p:nvSpPr>
          <p:spPr>
            <a:xfrm>
              <a:off x="6201957" y="16203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3" name="pt198"/>
            <p:cNvSpPr/>
            <p:nvPr/>
          </p:nvSpPr>
          <p:spPr>
            <a:xfrm>
              <a:off x="6225023" y="17968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4" name="pt199"/>
            <p:cNvSpPr/>
            <p:nvPr/>
          </p:nvSpPr>
          <p:spPr>
            <a:xfrm>
              <a:off x="6248049" y="16936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5" name="pt200"/>
            <p:cNvSpPr/>
            <p:nvPr/>
          </p:nvSpPr>
          <p:spPr>
            <a:xfrm>
              <a:off x="6271037" y="16243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6" name="pt201"/>
            <p:cNvSpPr/>
            <p:nvPr/>
          </p:nvSpPr>
          <p:spPr>
            <a:xfrm>
              <a:off x="6294066" y="15891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7" name="pt202"/>
            <p:cNvSpPr/>
            <p:nvPr/>
          </p:nvSpPr>
          <p:spPr>
            <a:xfrm>
              <a:off x="6317132" y="16090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8" name="pt203"/>
            <p:cNvSpPr/>
            <p:nvPr/>
          </p:nvSpPr>
          <p:spPr>
            <a:xfrm>
              <a:off x="6340119" y="14675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9" name="pt204"/>
            <p:cNvSpPr/>
            <p:nvPr/>
          </p:nvSpPr>
          <p:spPr>
            <a:xfrm>
              <a:off x="6363185" y="17973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0" name="pt205"/>
            <p:cNvSpPr/>
            <p:nvPr/>
          </p:nvSpPr>
          <p:spPr>
            <a:xfrm>
              <a:off x="6386174" y="16515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1" name="pt206"/>
            <p:cNvSpPr/>
            <p:nvPr/>
          </p:nvSpPr>
          <p:spPr>
            <a:xfrm>
              <a:off x="6409238" y="15841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2" name="pt207"/>
            <p:cNvSpPr/>
            <p:nvPr/>
          </p:nvSpPr>
          <p:spPr>
            <a:xfrm>
              <a:off x="6432302" y="16930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3" name="pt208"/>
            <p:cNvSpPr/>
            <p:nvPr/>
          </p:nvSpPr>
          <p:spPr>
            <a:xfrm>
              <a:off x="6455253" y="17246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4" name="pt209"/>
            <p:cNvSpPr/>
            <p:nvPr/>
          </p:nvSpPr>
          <p:spPr>
            <a:xfrm>
              <a:off x="6478317" y="16698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5" name="pt210"/>
            <p:cNvSpPr/>
            <p:nvPr/>
          </p:nvSpPr>
          <p:spPr>
            <a:xfrm>
              <a:off x="6501382" y="15811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6" name="pt211"/>
            <p:cNvSpPr/>
            <p:nvPr/>
          </p:nvSpPr>
          <p:spPr>
            <a:xfrm>
              <a:off x="6524333" y="16467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7" name="pt212"/>
            <p:cNvSpPr/>
            <p:nvPr/>
          </p:nvSpPr>
          <p:spPr>
            <a:xfrm>
              <a:off x="6547359" y="16711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8" name="pt213"/>
            <p:cNvSpPr/>
            <p:nvPr/>
          </p:nvSpPr>
          <p:spPr>
            <a:xfrm>
              <a:off x="6570423" y="16095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9" name="pt214"/>
            <p:cNvSpPr/>
            <p:nvPr/>
          </p:nvSpPr>
          <p:spPr>
            <a:xfrm>
              <a:off x="6593412" y="16543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0" name="pt215"/>
            <p:cNvSpPr/>
            <p:nvPr/>
          </p:nvSpPr>
          <p:spPr>
            <a:xfrm>
              <a:off x="6616439" y="17331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1" name="pt216"/>
            <p:cNvSpPr/>
            <p:nvPr/>
          </p:nvSpPr>
          <p:spPr>
            <a:xfrm>
              <a:off x="6639465" y="16666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2" name="pt217"/>
            <p:cNvSpPr/>
            <p:nvPr/>
          </p:nvSpPr>
          <p:spPr>
            <a:xfrm>
              <a:off x="6662453" y="16454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3" name="pt218"/>
            <p:cNvSpPr/>
            <p:nvPr/>
          </p:nvSpPr>
          <p:spPr>
            <a:xfrm>
              <a:off x="6685555" y="16884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4" name="pt219"/>
            <p:cNvSpPr/>
            <p:nvPr/>
          </p:nvSpPr>
          <p:spPr>
            <a:xfrm>
              <a:off x="6708582" y="17691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5" name="pt220"/>
            <p:cNvSpPr/>
            <p:nvPr/>
          </p:nvSpPr>
          <p:spPr>
            <a:xfrm>
              <a:off x="6731609" y="17634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6" name="pt221"/>
            <p:cNvSpPr/>
            <p:nvPr/>
          </p:nvSpPr>
          <p:spPr>
            <a:xfrm>
              <a:off x="6754635" y="16638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7" name="pt222"/>
            <p:cNvSpPr/>
            <p:nvPr/>
          </p:nvSpPr>
          <p:spPr>
            <a:xfrm>
              <a:off x="6777624" y="18287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8" name="pt223"/>
            <p:cNvSpPr/>
            <p:nvPr/>
          </p:nvSpPr>
          <p:spPr>
            <a:xfrm>
              <a:off x="6800650" y="16843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9" name="pt224"/>
            <p:cNvSpPr/>
            <p:nvPr/>
          </p:nvSpPr>
          <p:spPr>
            <a:xfrm>
              <a:off x="6823677" y="17998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0" name="pt225"/>
            <p:cNvSpPr/>
            <p:nvPr/>
          </p:nvSpPr>
          <p:spPr>
            <a:xfrm>
              <a:off x="6846741" y="1872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1" name="pt226"/>
            <p:cNvSpPr/>
            <p:nvPr/>
          </p:nvSpPr>
          <p:spPr>
            <a:xfrm>
              <a:off x="6869768" y="16415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2" name="pt227"/>
            <p:cNvSpPr/>
            <p:nvPr/>
          </p:nvSpPr>
          <p:spPr>
            <a:xfrm>
              <a:off x="6892756" y="17070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3" name="pt228"/>
            <p:cNvSpPr/>
            <p:nvPr/>
          </p:nvSpPr>
          <p:spPr>
            <a:xfrm>
              <a:off x="6915783" y="17846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4" name="pt229"/>
            <p:cNvSpPr/>
            <p:nvPr/>
          </p:nvSpPr>
          <p:spPr>
            <a:xfrm>
              <a:off x="6938809" y="15600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5" name="pt230"/>
            <p:cNvSpPr/>
            <p:nvPr/>
          </p:nvSpPr>
          <p:spPr>
            <a:xfrm>
              <a:off x="6961874" y="17789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6" name="pt231"/>
            <p:cNvSpPr/>
            <p:nvPr/>
          </p:nvSpPr>
          <p:spPr>
            <a:xfrm>
              <a:off x="6984900" y="17379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7" name="pt232"/>
            <p:cNvSpPr/>
            <p:nvPr/>
          </p:nvSpPr>
          <p:spPr>
            <a:xfrm>
              <a:off x="7007889" y="17614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8" name="pl233"/>
            <p:cNvSpPr/>
            <p:nvPr/>
          </p:nvSpPr>
          <p:spPr>
            <a:xfrm>
              <a:off x="1885146" y="1561976"/>
              <a:ext cx="5111878" cy="2883962"/>
            </a:xfrm>
            <a:custGeom>
              <a:avLst/>
              <a:gdLst/>
              <a:ahLst/>
              <a:cxnLst/>
              <a:rect l="0" t="0" r="0" b="0"/>
              <a:pathLst>
                <a:path w="5111878" h="2883962">
                  <a:moveTo>
                    <a:pt x="0" y="2883962"/>
                  </a:moveTo>
                  <a:lnTo>
                    <a:pt x="46052" y="2685208"/>
                  </a:lnTo>
                  <a:lnTo>
                    <a:pt x="92105" y="2500147"/>
                  </a:lnTo>
                  <a:lnTo>
                    <a:pt x="138158" y="2327835"/>
                  </a:lnTo>
                  <a:lnTo>
                    <a:pt x="184211" y="2167394"/>
                  </a:lnTo>
                  <a:lnTo>
                    <a:pt x="230264" y="2018006"/>
                  </a:lnTo>
                  <a:lnTo>
                    <a:pt x="276317" y="1878909"/>
                  </a:lnTo>
                  <a:lnTo>
                    <a:pt x="322370" y="1749395"/>
                  </a:lnTo>
                  <a:lnTo>
                    <a:pt x="368423" y="1628804"/>
                  </a:lnTo>
                  <a:lnTo>
                    <a:pt x="414476" y="1516520"/>
                  </a:lnTo>
                  <a:lnTo>
                    <a:pt x="460529" y="1411972"/>
                  </a:lnTo>
                  <a:lnTo>
                    <a:pt x="506582" y="1314627"/>
                  </a:lnTo>
                  <a:lnTo>
                    <a:pt x="552635" y="1223987"/>
                  </a:lnTo>
                  <a:lnTo>
                    <a:pt x="598688" y="1139592"/>
                  </a:lnTo>
                  <a:lnTo>
                    <a:pt x="644741" y="1061011"/>
                  </a:lnTo>
                  <a:lnTo>
                    <a:pt x="690794" y="987844"/>
                  </a:lnTo>
                  <a:lnTo>
                    <a:pt x="736847" y="919718"/>
                  </a:lnTo>
                  <a:lnTo>
                    <a:pt x="782900" y="856284"/>
                  </a:lnTo>
                  <a:lnTo>
                    <a:pt x="828953" y="797221"/>
                  </a:lnTo>
                  <a:lnTo>
                    <a:pt x="875006" y="742227"/>
                  </a:lnTo>
                  <a:lnTo>
                    <a:pt x="921059" y="691022"/>
                  </a:lnTo>
                  <a:lnTo>
                    <a:pt x="967112" y="643344"/>
                  </a:lnTo>
                  <a:lnTo>
                    <a:pt x="1013165" y="598950"/>
                  </a:lnTo>
                  <a:lnTo>
                    <a:pt x="1059218" y="557615"/>
                  </a:lnTo>
                  <a:lnTo>
                    <a:pt x="1105271" y="519128"/>
                  </a:lnTo>
                  <a:lnTo>
                    <a:pt x="1151324" y="483292"/>
                  </a:lnTo>
                  <a:lnTo>
                    <a:pt x="1197377" y="449925"/>
                  </a:lnTo>
                  <a:lnTo>
                    <a:pt x="1243429" y="418857"/>
                  </a:lnTo>
                  <a:lnTo>
                    <a:pt x="1289482" y="389929"/>
                  </a:lnTo>
                  <a:lnTo>
                    <a:pt x="1335535" y="362994"/>
                  </a:lnTo>
                  <a:lnTo>
                    <a:pt x="1381588" y="337915"/>
                  </a:lnTo>
                  <a:lnTo>
                    <a:pt x="1427641" y="314563"/>
                  </a:lnTo>
                  <a:lnTo>
                    <a:pt x="1473694" y="292820"/>
                  </a:lnTo>
                  <a:lnTo>
                    <a:pt x="1519747" y="272575"/>
                  </a:lnTo>
                  <a:lnTo>
                    <a:pt x="1565800" y="253725"/>
                  </a:lnTo>
                  <a:lnTo>
                    <a:pt x="1611853" y="236173"/>
                  </a:lnTo>
                  <a:lnTo>
                    <a:pt x="1657906" y="219831"/>
                  </a:lnTo>
                  <a:lnTo>
                    <a:pt x="1703959" y="204614"/>
                  </a:lnTo>
                  <a:lnTo>
                    <a:pt x="1750012" y="190446"/>
                  </a:lnTo>
                  <a:lnTo>
                    <a:pt x="1796065" y="177254"/>
                  </a:lnTo>
                  <a:lnTo>
                    <a:pt x="1842118" y="164970"/>
                  </a:lnTo>
                  <a:lnTo>
                    <a:pt x="1888171" y="153533"/>
                  </a:lnTo>
                  <a:lnTo>
                    <a:pt x="1934224" y="142884"/>
                  </a:lnTo>
                  <a:lnTo>
                    <a:pt x="1980277" y="132968"/>
                  </a:lnTo>
                  <a:lnTo>
                    <a:pt x="2026330" y="123736"/>
                  </a:lnTo>
                  <a:lnTo>
                    <a:pt x="2072383" y="115139"/>
                  </a:lnTo>
                  <a:lnTo>
                    <a:pt x="2118436" y="107135"/>
                  </a:lnTo>
                  <a:lnTo>
                    <a:pt x="2164489" y="99682"/>
                  </a:lnTo>
                  <a:lnTo>
                    <a:pt x="2210542" y="92743"/>
                  </a:lnTo>
                  <a:lnTo>
                    <a:pt x="2256595" y="86282"/>
                  </a:lnTo>
                  <a:lnTo>
                    <a:pt x="2302648" y="80266"/>
                  </a:lnTo>
                  <a:lnTo>
                    <a:pt x="2348701" y="74664"/>
                  </a:lnTo>
                  <a:lnTo>
                    <a:pt x="2394754" y="69448"/>
                  </a:lnTo>
                  <a:lnTo>
                    <a:pt x="2440807" y="64592"/>
                  </a:lnTo>
                  <a:lnTo>
                    <a:pt x="2486859" y="60070"/>
                  </a:lnTo>
                  <a:lnTo>
                    <a:pt x="2532912" y="55859"/>
                  </a:lnTo>
                  <a:lnTo>
                    <a:pt x="2578965" y="51939"/>
                  </a:lnTo>
                  <a:lnTo>
                    <a:pt x="2625018" y="48289"/>
                  </a:lnTo>
                  <a:lnTo>
                    <a:pt x="2671071" y="44890"/>
                  </a:lnTo>
                  <a:lnTo>
                    <a:pt x="2717124" y="41726"/>
                  </a:lnTo>
                  <a:lnTo>
                    <a:pt x="2763177" y="38779"/>
                  </a:lnTo>
                  <a:lnTo>
                    <a:pt x="2809230" y="36035"/>
                  </a:lnTo>
                  <a:lnTo>
                    <a:pt x="2855283" y="33481"/>
                  </a:lnTo>
                  <a:lnTo>
                    <a:pt x="2901336" y="31102"/>
                  </a:lnTo>
                  <a:lnTo>
                    <a:pt x="2947389" y="28887"/>
                  </a:lnTo>
                  <a:lnTo>
                    <a:pt x="2993442" y="26825"/>
                  </a:lnTo>
                  <a:lnTo>
                    <a:pt x="3039495" y="24905"/>
                  </a:lnTo>
                  <a:lnTo>
                    <a:pt x="3085548" y="23117"/>
                  </a:lnTo>
                  <a:lnTo>
                    <a:pt x="3131601" y="21453"/>
                  </a:lnTo>
                  <a:lnTo>
                    <a:pt x="3177654" y="19903"/>
                  </a:lnTo>
                  <a:lnTo>
                    <a:pt x="3223707" y="18460"/>
                  </a:lnTo>
                  <a:lnTo>
                    <a:pt x="3269760" y="17116"/>
                  </a:lnTo>
                  <a:lnTo>
                    <a:pt x="3315813" y="15865"/>
                  </a:lnTo>
                  <a:lnTo>
                    <a:pt x="3361866" y="14700"/>
                  </a:lnTo>
                  <a:lnTo>
                    <a:pt x="3407919" y="13615"/>
                  </a:lnTo>
                  <a:lnTo>
                    <a:pt x="3453972" y="12605"/>
                  </a:lnTo>
                  <a:lnTo>
                    <a:pt x="3500025" y="11665"/>
                  </a:lnTo>
                  <a:lnTo>
                    <a:pt x="3546078" y="10789"/>
                  </a:lnTo>
                  <a:lnTo>
                    <a:pt x="3592131" y="9974"/>
                  </a:lnTo>
                  <a:lnTo>
                    <a:pt x="3638184" y="9215"/>
                  </a:lnTo>
                  <a:lnTo>
                    <a:pt x="3684237" y="8508"/>
                  </a:lnTo>
                  <a:lnTo>
                    <a:pt x="3730289" y="7850"/>
                  </a:lnTo>
                  <a:lnTo>
                    <a:pt x="3776342" y="7237"/>
                  </a:lnTo>
                  <a:lnTo>
                    <a:pt x="3822395" y="6666"/>
                  </a:lnTo>
                  <a:lnTo>
                    <a:pt x="3868448" y="6135"/>
                  </a:lnTo>
                  <a:lnTo>
                    <a:pt x="3914501" y="5640"/>
                  </a:lnTo>
                  <a:lnTo>
                    <a:pt x="3960554" y="5180"/>
                  </a:lnTo>
                  <a:lnTo>
                    <a:pt x="4006607" y="4751"/>
                  </a:lnTo>
                  <a:lnTo>
                    <a:pt x="4052660" y="4351"/>
                  </a:lnTo>
                  <a:lnTo>
                    <a:pt x="4098713" y="3980"/>
                  </a:lnTo>
                  <a:lnTo>
                    <a:pt x="4144766" y="3633"/>
                  </a:lnTo>
                  <a:lnTo>
                    <a:pt x="4190819" y="3311"/>
                  </a:lnTo>
                  <a:lnTo>
                    <a:pt x="4236872" y="3011"/>
                  </a:lnTo>
                  <a:lnTo>
                    <a:pt x="4282925" y="2731"/>
                  </a:lnTo>
                  <a:lnTo>
                    <a:pt x="4328978" y="2471"/>
                  </a:lnTo>
                  <a:lnTo>
                    <a:pt x="4375031" y="2229"/>
                  </a:lnTo>
                  <a:lnTo>
                    <a:pt x="4421084" y="2003"/>
                  </a:lnTo>
                  <a:lnTo>
                    <a:pt x="4467137" y="1793"/>
                  </a:lnTo>
                  <a:lnTo>
                    <a:pt x="4513190" y="1598"/>
                  </a:lnTo>
                  <a:lnTo>
                    <a:pt x="4559243" y="1416"/>
                  </a:lnTo>
                  <a:lnTo>
                    <a:pt x="4605296" y="1246"/>
                  </a:lnTo>
                  <a:lnTo>
                    <a:pt x="4651349" y="1088"/>
                  </a:lnTo>
                  <a:lnTo>
                    <a:pt x="4697402" y="941"/>
                  </a:lnTo>
                  <a:lnTo>
                    <a:pt x="4743455" y="804"/>
                  </a:lnTo>
                  <a:lnTo>
                    <a:pt x="4789508" y="677"/>
                  </a:lnTo>
                  <a:lnTo>
                    <a:pt x="4835561" y="558"/>
                  </a:lnTo>
                  <a:lnTo>
                    <a:pt x="4881614" y="448"/>
                  </a:lnTo>
                  <a:lnTo>
                    <a:pt x="4927666" y="345"/>
                  </a:lnTo>
                  <a:lnTo>
                    <a:pt x="4973719" y="249"/>
                  </a:lnTo>
                  <a:lnTo>
                    <a:pt x="5019772" y="160"/>
                  </a:lnTo>
                  <a:lnTo>
                    <a:pt x="5065825" y="77"/>
                  </a:lnTo>
                  <a:lnTo>
                    <a:pt x="5111878" y="0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9" name="pl234"/>
            <p:cNvSpPr/>
            <p:nvPr/>
          </p:nvSpPr>
          <p:spPr>
            <a:xfrm>
              <a:off x="1885146" y="1322920"/>
              <a:ext cx="0" cy="3727239"/>
            </a:xfrm>
            <a:custGeom>
              <a:avLst/>
              <a:gdLst/>
              <a:ahLst/>
              <a:cxnLst/>
              <a:rect l="0" t="0" r="0" b="0"/>
              <a:pathLst>
                <a:path h="3727239">
                  <a:moveTo>
                    <a:pt x="0" y="37272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0325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0" name="tx235"/>
            <p:cNvSpPr/>
            <p:nvPr/>
          </p:nvSpPr>
          <p:spPr>
            <a:xfrm>
              <a:off x="5513542" y="4798747"/>
              <a:ext cx="1102893" cy="1597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T1/2 = 9.71</a:t>
              </a:r>
            </a:p>
          </p:txBody>
        </p:sp>
        <p:sp>
          <p:nvSpPr>
            <p:cNvPr id="1201" name="pl236"/>
            <p:cNvSpPr/>
            <p:nvPr/>
          </p:nvSpPr>
          <p:spPr>
            <a:xfrm>
              <a:off x="1361770" y="1322920"/>
              <a:ext cx="0" cy="3727239"/>
            </a:xfrm>
            <a:custGeom>
              <a:avLst/>
              <a:gdLst/>
              <a:ahLst/>
              <a:cxnLst/>
              <a:rect l="0" t="0" r="0" b="0"/>
              <a:pathLst>
                <a:path h="3727239">
                  <a:moveTo>
                    <a:pt x="0" y="372723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2" name="tx237"/>
            <p:cNvSpPr/>
            <p:nvPr/>
          </p:nvSpPr>
          <p:spPr>
            <a:xfrm>
              <a:off x="1002525" y="4895084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1203" name="tx238"/>
            <p:cNvSpPr/>
            <p:nvPr/>
          </p:nvSpPr>
          <p:spPr>
            <a:xfrm>
              <a:off x="1002525" y="4030325"/>
              <a:ext cx="296614" cy="1098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1204" name="tx239"/>
            <p:cNvSpPr/>
            <p:nvPr/>
          </p:nvSpPr>
          <p:spPr>
            <a:xfrm>
              <a:off x="1002525" y="3166309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1205" name="tx240"/>
            <p:cNvSpPr/>
            <p:nvPr/>
          </p:nvSpPr>
          <p:spPr>
            <a:xfrm>
              <a:off x="1002525" y="2301921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1206" name="tx241"/>
            <p:cNvSpPr/>
            <p:nvPr/>
          </p:nvSpPr>
          <p:spPr>
            <a:xfrm>
              <a:off x="1002525" y="1437534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1207" name="pl242"/>
            <p:cNvSpPr/>
            <p:nvPr/>
          </p:nvSpPr>
          <p:spPr>
            <a:xfrm>
              <a:off x="1326975" y="494989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8" name="pl243"/>
            <p:cNvSpPr/>
            <p:nvPr/>
          </p:nvSpPr>
          <p:spPr>
            <a:xfrm>
              <a:off x="1326975" y="408550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9" name="pl244"/>
            <p:cNvSpPr/>
            <p:nvPr/>
          </p:nvSpPr>
          <p:spPr>
            <a:xfrm>
              <a:off x="1326975" y="322111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0" name="pl245"/>
            <p:cNvSpPr/>
            <p:nvPr/>
          </p:nvSpPr>
          <p:spPr>
            <a:xfrm>
              <a:off x="1326975" y="235672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1" name="pl246"/>
            <p:cNvSpPr/>
            <p:nvPr/>
          </p:nvSpPr>
          <p:spPr>
            <a:xfrm>
              <a:off x="1326975" y="149234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2" name="pl247"/>
            <p:cNvSpPr/>
            <p:nvPr/>
          </p:nvSpPr>
          <p:spPr>
            <a:xfrm>
              <a:off x="1361770" y="5050159"/>
              <a:ext cx="5940990" cy="0"/>
            </a:xfrm>
            <a:custGeom>
              <a:avLst/>
              <a:gdLst/>
              <a:ahLst/>
              <a:cxnLst/>
              <a:rect l="0" t="0" r="0" b="0"/>
              <a:pathLst>
                <a:path w="5940990">
                  <a:moveTo>
                    <a:pt x="0" y="0"/>
                  </a:moveTo>
                  <a:lnTo>
                    <a:pt x="594099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3" name="pl248"/>
            <p:cNvSpPr/>
            <p:nvPr/>
          </p:nvSpPr>
          <p:spPr>
            <a:xfrm>
              <a:off x="1607097" y="5050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4" name="pl249"/>
            <p:cNvSpPr/>
            <p:nvPr/>
          </p:nvSpPr>
          <p:spPr>
            <a:xfrm>
              <a:off x="2988686" y="5050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5" name="pl250"/>
            <p:cNvSpPr/>
            <p:nvPr/>
          </p:nvSpPr>
          <p:spPr>
            <a:xfrm>
              <a:off x="4370275" y="5050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6" name="pl251"/>
            <p:cNvSpPr/>
            <p:nvPr/>
          </p:nvSpPr>
          <p:spPr>
            <a:xfrm>
              <a:off x="5751864" y="5050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7" name="pl252"/>
            <p:cNvSpPr/>
            <p:nvPr/>
          </p:nvSpPr>
          <p:spPr>
            <a:xfrm>
              <a:off x="7133452" y="5050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8" name="tx253"/>
            <p:cNvSpPr/>
            <p:nvPr/>
          </p:nvSpPr>
          <p:spPr>
            <a:xfrm>
              <a:off x="1564718" y="5112640"/>
              <a:ext cx="84757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1219" name="tx254"/>
            <p:cNvSpPr/>
            <p:nvPr/>
          </p:nvSpPr>
          <p:spPr>
            <a:xfrm>
              <a:off x="2903928" y="5112492"/>
              <a:ext cx="169515" cy="1096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1220" name="tx255"/>
            <p:cNvSpPr/>
            <p:nvPr/>
          </p:nvSpPr>
          <p:spPr>
            <a:xfrm>
              <a:off x="4285517" y="5112194"/>
              <a:ext cx="169515" cy="1099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1221" name="tx256"/>
            <p:cNvSpPr/>
            <p:nvPr/>
          </p:nvSpPr>
          <p:spPr>
            <a:xfrm>
              <a:off x="5667106" y="5112417"/>
              <a:ext cx="169515" cy="1096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1222" name="tx257"/>
            <p:cNvSpPr/>
            <p:nvPr/>
          </p:nvSpPr>
          <p:spPr>
            <a:xfrm>
              <a:off x="7006316" y="5112268"/>
              <a:ext cx="254272" cy="1098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120</a:t>
              </a:r>
            </a:p>
          </p:txBody>
        </p:sp>
        <p:sp>
          <p:nvSpPr>
            <p:cNvPr id="1223" name="tx258"/>
            <p:cNvSpPr/>
            <p:nvPr/>
          </p:nvSpPr>
          <p:spPr>
            <a:xfrm>
              <a:off x="3846887" y="5300526"/>
              <a:ext cx="970756" cy="1896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Time (min)</a:t>
              </a:r>
            </a:p>
          </p:txBody>
        </p:sp>
        <p:sp>
          <p:nvSpPr>
            <p:cNvPr id="1224" name="tx259"/>
            <p:cNvSpPr/>
            <p:nvPr/>
          </p:nvSpPr>
          <p:spPr>
            <a:xfrm rot="-5400000">
              <a:off x="-312303" y="3111629"/>
              <a:ext cx="2010370" cy="1498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Relative Fluorescence</a:t>
              </a:r>
            </a:p>
          </p:txBody>
        </p:sp>
      </p:grpSp>
      <p:grpSp>
        <p:nvGrpSpPr>
          <p:cNvPr id="1225" name="R Placeholder 2"/>
          <p:cNvGrpSpPr/>
          <p:nvPr/>
        </p:nvGrpSpPr>
        <p:grpSpPr>
          <a:xfrm>
            <a:off x="7683500" y="1253331"/>
            <a:ext cx="3956050" cy="4351338"/>
            <a:chOff x="7683500" y="1253331"/>
            <a:chExt cx="3956050" cy="4351338"/>
          </a:xfrm>
        </p:grpSpPr>
        <p:sp>
          <p:nvSpPr>
            <p:cNvPr id="1226" name="rc3"/>
            <p:cNvSpPr/>
            <p:nvPr/>
          </p:nvSpPr>
          <p:spPr>
            <a:xfrm>
              <a:off x="7683500" y="1253331"/>
              <a:ext cx="3956050" cy="43513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7" name="rc4"/>
            <p:cNvSpPr/>
            <p:nvPr/>
          </p:nvSpPr>
          <p:spPr>
            <a:xfrm>
              <a:off x="7683500" y="1253331"/>
              <a:ext cx="3956050" cy="43513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8" name="rc5"/>
            <p:cNvSpPr/>
            <p:nvPr/>
          </p:nvSpPr>
          <p:spPr>
            <a:xfrm>
              <a:off x="8199136" y="1322920"/>
              <a:ext cx="3370824" cy="387874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29" name="pl6"/>
            <p:cNvSpPr/>
            <p:nvPr/>
          </p:nvSpPr>
          <p:spPr>
            <a:xfrm>
              <a:off x="8199136" y="4584592"/>
              <a:ext cx="3370824" cy="0"/>
            </a:xfrm>
            <a:custGeom>
              <a:avLst/>
              <a:gdLst/>
              <a:ahLst/>
              <a:cxnLst/>
              <a:rect l="0" t="0" r="0" b="0"/>
              <a:pathLst>
                <a:path w="3370824">
                  <a:moveTo>
                    <a:pt x="0" y="0"/>
                  </a:moveTo>
                  <a:lnTo>
                    <a:pt x="3370824" y="0"/>
                  </a:lnTo>
                  <a:lnTo>
                    <a:pt x="337082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0" name="pl7"/>
            <p:cNvSpPr/>
            <p:nvPr/>
          </p:nvSpPr>
          <p:spPr>
            <a:xfrm>
              <a:off x="8199136" y="3703059"/>
              <a:ext cx="3370824" cy="0"/>
            </a:xfrm>
            <a:custGeom>
              <a:avLst/>
              <a:gdLst/>
              <a:ahLst/>
              <a:cxnLst/>
              <a:rect l="0" t="0" r="0" b="0"/>
              <a:pathLst>
                <a:path w="3370824">
                  <a:moveTo>
                    <a:pt x="0" y="0"/>
                  </a:moveTo>
                  <a:lnTo>
                    <a:pt x="3370824" y="0"/>
                  </a:lnTo>
                  <a:lnTo>
                    <a:pt x="337082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1" name="pl8"/>
            <p:cNvSpPr/>
            <p:nvPr/>
          </p:nvSpPr>
          <p:spPr>
            <a:xfrm>
              <a:off x="8199136" y="2821526"/>
              <a:ext cx="3370824" cy="0"/>
            </a:xfrm>
            <a:custGeom>
              <a:avLst/>
              <a:gdLst/>
              <a:ahLst/>
              <a:cxnLst/>
              <a:rect l="0" t="0" r="0" b="0"/>
              <a:pathLst>
                <a:path w="3370824">
                  <a:moveTo>
                    <a:pt x="0" y="0"/>
                  </a:moveTo>
                  <a:lnTo>
                    <a:pt x="3370824" y="0"/>
                  </a:lnTo>
                  <a:lnTo>
                    <a:pt x="337082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2" name="pl9"/>
            <p:cNvSpPr/>
            <p:nvPr/>
          </p:nvSpPr>
          <p:spPr>
            <a:xfrm>
              <a:off x="8199136" y="1939993"/>
              <a:ext cx="3370824" cy="0"/>
            </a:xfrm>
            <a:custGeom>
              <a:avLst/>
              <a:gdLst/>
              <a:ahLst/>
              <a:cxnLst/>
              <a:rect l="0" t="0" r="0" b="0"/>
              <a:pathLst>
                <a:path w="3370824">
                  <a:moveTo>
                    <a:pt x="0" y="0"/>
                  </a:moveTo>
                  <a:lnTo>
                    <a:pt x="3370824" y="0"/>
                  </a:lnTo>
                  <a:lnTo>
                    <a:pt x="337082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3" name="pl10"/>
            <p:cNvSpPr/>
            <p:nvPr/>
          </p:nvSpPr>
          <p:spPr>
            <a:xfrm>
              <a:off x="8199136" y="5025359"/>
              <a:ext cx="3370824" cy="0"/>
            </a:xfrm>
            <a:custGeom>
              <a:avLst/>
              <a:gdLst/>
              <a:ahLst/>
              <a:cxnLst/>
              <a:rect l="0" t="0" r="0" b="0"/>
              <a:pathLst>
                <a:path w="3370824">
                  <a:moveTo>
                    <a:pt x="0" y="0"/>
                  </a:moveTo>
                  <a:lnTo>
                    <a:pt x="3370824" y="0"/>
                  </a:lnTo>
                  <a:lnTo>
                    <a:pt x="33708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4" name="pl11"/>
            <p:cNvSpPr/>
            <p:nvPr/>
          </p:nvSpPr>
          <p:spPr>
            <a:xfrm>
              <a:off x="8199136" y="4143826"/>
              <a:ext cx="3370824" cy="0"/>
            </a:xfrm>
            <a:custGeom>
              <a:avLst/>
              <a:gdLst/>
              <a:ahLst/>
              <a:cxnLst/>
              <a:rect l="0" t="0" r="0" b="0"/>
              <a:pathLst>
                <a:path w="3370824">
                  <a:moveTo>
                    <a:pt x="0" y="0"/>
                  </a:moveTo>
                  <a:lnTo>
                    <a:pt x="3370824" y="0"/>
                  </a:lnTo>
                  <a:lnTo>
                    <a:pt x="33708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5" name="pl12"/>
            <p:cNvSpPr/>
            <p:nvPr/>
          </p:nvSpPr>
          <p:spPr>
            <a:xfrm>
              <a:off x="8199136" y="3262293"/>
              <a:ext cx="3370824" cy="0"/>
            </a:xfrm>
            <a:custGeom>
              <a:avLst/>
              <a:gdLst/>
              <a:ahLst/>
              <a:cxnLst/>
              <a:rect l="0" t="0" r="0" b="0"/>
              <a:pathLst>
                <a:path w="3370824">
                  <a:moveTo>
                    <a:pt x="0" y="0"/>
                  </a:moveTo>
                  <a:lnTo>
                    <a:pt x="3370824" y="0"/>
                  </a:lnTo>
                  <a:lnTo>
                    <a:pt x="33708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6" name="pl13"/>
            <p:cNvSpPr/>
            <p:nvPr/>
          </p:nvSpPr>
          <p:spPr>
            <a:xfrm>
              <a:off x="8199136" y="2380759"/>
              <a:ext cx="3370824" cy="0"/>
            </a:xfrm>
            <a:custGeom>
              <a:avLst/>
              <a:gdLst/>
              <a:ahLst/>
              <a:cxnLst/>
              <a:rect l="0" t="0" r="0" b="0"/>
              <a:pathLst>
                <a:path w="3370824">
                  <a:moveTo>
                    <a:pt x="0" y="0"/>
                  </a:moveTo>
                  <a:lnTo>
                    <a:pt x="3370824" y="0"/>
                  </a:lnTo>
                  <a:lnTo>
                    <a:pt x="33708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7" name="pl14"/>
            <p:cNvSpPr/>
            <p:nvPr/>
          </p:nvSpPr>
          <p:spPr>
            <a:xfrm>
              <a:off x="8199136" y="1499226"/>
              <a:ext cx="3370824" cy="0"/>
            </a:xfrm>
            <a:custGeom>
              <a:avLst/>
              <a:gdLst/>
              <a:ahLst/>
              <a:cxnLst/>
              <a:rect l="0" t="0" r="0" b="0"/>
              <a:pathLst>
                <a:path w="3370824">
                  <a:moveTo>
                    <a:pt x="0" y="0"/>
                  </a:moveTo>
                  <a:lnTo>
                    <a:pt x="3370824" y="0"/>
                  </a:lnTo>
                  <a:lnTo>
                    <a:pt x="33708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8" name="pl15"/>
            <p:cNvSpPr/>
            <p:nvPr/>
          </p:nvSpPr>
          <p:spPr>
            <a:xfrm>
              <a:off x="9884548" y="1322920"/>
              <a:ext cx="0" cy="3878745"/>
            </a:xfrm>
            <a:custGeom>
              <a:avLst/>
              <a:gdLst/>
              <a:ahLst/>
              <a:cxnLst/>
              <a:rect l="0" t="0" r="0" b="0"/>
              <a:pathLst>
                <a:path h="3878745">
                  <a:moveTo>
                    <a:pt x="0" y="38787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9" name="rc16"/>
            <p:cNvSpPr/>
            <p:nvPr/>
          </p:nvSpPr>
          <p:spPr>
            <a:xfrm>
              <a:off x="8620489" y="1499226"/>
              <a:ext cx="2528118" cy="3526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40" name="tx17"/>
            <p:cNvSpPr/>
            <p:nvPr/>
          </p:nvSpPr>
          <p:spPr>
            <a:xfrm>
              <a:off x="7918988" y="4985168"/>
              <a:ext cx="217517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1241" name="tx18"/>
            <p:cNvSpPr/>
            <p:nvPr/>
          </p:nvSpPr>
          <p:spPr>
            <a:xfrm>
              <a:off x="7918988" y="4103362"/>
              <a:ext cx="217517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1242" name="tx19"/>
            <p:cNvSpPr/>
            <p:nvPr/>
          </p:nvSpPr>
          <p:spPr>
            <a:xfrm>
              <a:off x="7918988" y="3222101"/>
              <a:ext cx="217517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1243" name="tx20"/>
            <p:cNvSpPr/>
            <p:nvPr/>
          </p:nvSpPr>
          <p:spPr>
            <a:xfrm>
              <a:off x="7918988" y="2340568"/>
              <a:ext cx="217517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1244" name="tx21"/>
            <p:cNvSpPr/>
            <p:nvPr/>
          </p:nvSpPr>
          <p:spPr>
            <a:xfrm>
              <a:off x="7918988" y="1459035"/>
              <a:ext cx="217517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1245" name="pl22"/>
            <p:cNvSpPr/>
            <p:nvPr/>
          </p:nvSpPr>
          <p:spPr>
            <a:xfrm>
              <a:off x="8164341" y="502535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6" name="pl23"/>
            <p:cNvSpPr/>
            <p:nvPr/>
          </p:nvSpPr>
          <p:spPr>
            <a:xfrm>
              <a:off x="8164341" y="414382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7" name="pl24"/>
            <p:cNvSpPr/>
            <p:nvPr/>
          </p:nvSpPr>
          <p:spPr>
            <a:xfrm>
              <a:off x="8164341" y="326229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8" name="pl25"/>
            <p:cNvSpPr/>
            <p:nvPr/>
          </p:nvSpPr>
          <p:spPr>
            <a:xfrm>
              <a:off x="8164341" y="238075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9" name="pl26"/>
            <p:cNvSpPr/>
            <p:nvPr/>
          </p:nvSpPr>
          <p:spPr>
            <a:xfrm>
              <a:off x="8164341" y="149922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0" name="pl27"/>
            <p:cNvSpPr/>
            <p:nvPr/>
          </p:nvSpPr>
          <p:spPr>
            <a:xfrm>
              <a:off x="9884548" y="5201665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1" name="tx28"/>
            <p:cNvSpPr/>
            <p:nvPr/>
          </p:nvSpPr>
          <p:spPr>
            <a:xfrm>
              <a:off x="9763402" y="5264405"/>
              <a:ext cx="242292" cy="8005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test1</a:t>
              </a:r>
            </a:p>
          </p:txBody>
        </p:sp>
        <p:sp>
          <p:nvSpPr>
            <p:cNvPr id="1252" name="tx29"/>
            <p:cNvSpPr/>
            <p:nvPr/>
          </p:nvSpPr>
          <p:spPr>
            <a:xfrm>
              <a:off x="9674896" y="5426416"/>
              <a:ext cx="419304" cy="777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names</a:t>
              </a:r>
            </a:p>
          </p:txBody>
        </p:sp>
        <p:sp>
          <p:nvSpPr>
            <p:cNvPr id="1253" name="tx30"/>
            <p:cNvSpPr/>
            <p:nvPr/>
          </p:nvSpPr>
          <p:spPr>
            <a:xfrm rot="-5400000">
              <a:off x="7634364" y="3214237"/>
              <a:ext cx="341746" cy="961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count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4569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54</Words>
  <Application>Microsoft Macintosh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chongwan.w@gmail.com</dc:creator>
  <cp:lastModifiedBy>chongwan.w@gmail.com</cp:lastModifiedBy>
  <cp:revision>7</cp:revision>
  <dcterms:created xsi:type="dcterms:W3CDTF">2024-09-01T03:49:00Z</dcterms:created>
  <dcterms:modified xsi:type="dcterms:W3CDTF">2024-09-14T03:30:24Z</dcterms:modified>
</cp:coreProperties>
</file>